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7"/>
  </p:notesMasterIdLst>
  <p:sldIdLst>
    <p:sldId id="307" r:id="rId2"/>
    <p:sldId id="291" r:id="rId3"/>
    <p:sldId id="339" r:id="rId4"/>
    <p:sldId id="308" r:id="rId5"/>
    <p:sldId id="30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72CD79-143C-F921-440B-D890F78DD6D5}" name="Ken Takahashi" initials="KT" userId="6c8f983f68b7b43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FFFFFF"/>
    <a:srgbClr val="8398E9"/>
    <a:srgbClr val="3054DB"/>
    <a:srgbClr val="EEE547"/>
    <a:srgbClr val="4C5B60"/>
    <a:srgbClr val="548234"/>
    <a:srgbClr val="E3C84C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200513-6F91-4FE3-AA55-3D80E7687F23}" v="5" dt="2023-04-21T04:58:36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68" y="102"/>
      </p:cViewPr>
      <p:guideLst>
        <p:guide orient="horz" pos="17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Takahashi" userId="6c8f983f68b7b43c" providerId="LiveId" clId="{B5200513-6F91-4FE3-AA55-3D80E7687F23}"/>
    <pc:docChg chg="custSel addSld delSld modSld">
      <pc:chgData name="Ken Takahashi" userId="6c8f983f68b7b43c" providerId="LiveId" clId="{B5200513-6F91-4FE3-AA55-3D80E7687F23}" dt="2023-04-21T04:59:22.578" v="19" actId="6014"/>
      <pc:docMkLst>
        <pc:docMk/>
      </pc:docMkLst>
      <pc:sldChg chg="del">
        <pc:chgData name="Ken Takahashi" userId="6c8f983f68b7b43c" providerId="LiveId" clId="{B5200513-6F91-4FE3-AA55-3D80E7687F23}" dt="2023-04-21T04:58:42.090" v="8" actId="47"/>
        <pc:sldMkLst>
          <pc:docMk/>
          <pc:sldMk cId="2836227712" sldId="285"/>
        </pc:sldMkLst>
      </pc:sldChg>
      <pc:sldChg chg="del">
        <pc:chgData name="Ken Takahashi" userId="6c8f983f68b7b43c" providerId="LiveId" clId="{B5200513-6F91-4FE3-AA55-3D80E7687F23}" dt="2023-04-21T04:58:46.285" v="10" actId="47"/>
        <pc:sldMkLst>
          <pc:docMk/>
          <pc:sldMk cId="862531982" sldId="286"/>
        </pc:sldMkLst>
      </pc:sldChg>
      <pc:sldChg chg="del">
        <pc:chgData name="Ken Takahashi" userId="6c8f983f68b7b43c" providerId="LiveId" clId="{B5200513-6F91-4FE3-AA55-3D80E7687F23}" dt="2023-04-21T04:58:48.326" v="12" actId="47"/>
        <pc:sldMkLst>
          <pc:docMk/>
          <pc:sldMk cId="2114353894" sldId="292"/>
        </pc:sldMkLst>
      </pc:sldChg>
      <pc:sldChg chg="del">
        <pc:chgData name="Ken Takahashi" userId="6c8f983f68b7b43c" providerId="LiveId" clId="{B5200513-6F91-4FE3-AA55-3D80E7687F23}" dt="2023-04-21T04:58:55.496" v="16" actId="47"/>
        <pc:sldMkLst>
          <pc:docMk/>
          <pc:sldMk cId="3841656316" sldId="302"/>
        </pc:sldMkLst>
      </pc:sldChg>
      <pc:sldChg chg="delSp mod">
        <pc:chgData name="Ken Takahashi" userId="6c8f983f68b7b43c" providerId="LiveId" clId="{B5200513-6F91-4FE3-AA55-3D80E7687F23}" dt="2023-04-21T04:58:59.319" v="18" actId="478"/>
        <pc:sldMkLst>
          <pc:docMk/>
          <pc:sldMk cId="4069802741" sldId="306"/>
        </pc:sldMkLst>
        <pc:spChg chg="del">
          <ac:chgData name="Ken Takahashi" userId="6c8f983f68b7b43c" providerId="LiveId" clId="{B5200513-6F91-4FE3-AA55-3D80E7687F23}" dt="2023-04-21T04:58:59.319" v="18" actId="478"/>
          <ac:spMkLst>
            <pc:docMk/>
            <pc:sldMk cId="4069802741" sldId="306"/>
            <ac:spMk id="2" creationId="{2D8B8D11-C781-B105-8E2E-50EDE77B1055}"/>
          </ac:spMkLst>
        </pc:spChg>
      </pc:sldChg>
      <pc:sldChg chg="del">
        <pc:chgData name="Ken Takahashi" userId="6c8f983f68b7b43c" providerId="LiveId" clId="{B5200513-6F91-4FE3-AA55-3D80E7687F23}" dt="2023-04-21T04:58:54.299" v="15" actId="47"/>
        <pc:sldMkLst>
          <pc:docMk/>
          <pc:sldMk cId="3761293097" sldId="309"/>
        </pc:sldMkLst>
      </pc:sldChg>
      <pc:sldChg chg="del">
        <pc:chgData name="Ken Takahashi" userId="6c8f983f68b7b43c" providerId="LiveId" clId="{B5200513-6F91-4FE3-AA55-3D80E7687F23}" dt="2023-04-21T04:58:56.447" v="17" actId="47"/>
        <pc:sldMkLst>
          <pc:docMk/>
          <pc:sldMk cId="2851955502" sldId="329"/>
        </pc:sldMkLst>
      </pc:sldChg>
      <pc:sldChg chg="del">
        <pc:chgData name="Ken Takahashi" userId="6c8f983f68b7b43c" providerId="LiveId" clId="{B5200513-6F91-4FE3-AA55-3D80E7687F23}" dt="2023-04-21T04:58:51.623" v="14" actId="47"/>
        <pc:sldMkLst>
          <pc:docMk/>
          <pc:sldMk cId="633031210" sldId="334"/>
        </pc:sldMkLst>
      </pc:sldChg>
      <pc:sldChg chg="del">
        <pc:chgData name="Ken Takahashi" userId="6c8f983f68b7b43c" providerId="LiveId" clId="{B5200513-6F91-4FE3-AA55-3D80E7687F23}" dt="2023-04-21T04:58:48.917" v="13" actId="47"/>
        <pc:sldMkLst>
          <pc:docMk/>
          <pc:sldMk cId="2118350110" sldId="336"/>
        </pc:sldMkLst>
      </pc:sldChg>
      <pc:sldChg chg="del">
        <pc:chgData name="Ken Takahashi" userId="6c8f983f68b7b43c" providerId="LiveId" clId="{B5200513-6F91-4FE3-AA55-3D80E7687F23}" dt="2023-04-21T04:58:44.577" v="9" actId="47"/>
        <pc:sldMkLst>
          <pc:docMk/>
          <pc:sldMk cId="3840808938" sldId="337"/>
        </pc:sldMkLst>
      </pc:sldChg>
      <pc:sldChg chg="del">
        <pc:chgData name="Ken Takahashi" userId="6c8f983f68b7b43c" providerId="LiveId" clId="{B5200513-6F91-4FE3-AA55-3D80E7687F23}" dt="2023-04-21T04:58:47.466" v="11" actId="47"/>
        <pc:sldMkLst>
          <pc:docMk/>
          <pc:sldMk cId="3261286891" sldId="338"/>
        </pc:sldMkLst>
      </pc:sldChg>
      <pc:sldChg chg="addSp delSp modSp add mod modClrScheme chgLayout">
        <pc:chgData name="Ken Takahashi" userId="6c8f983f68b7b43c" providerId="LiveId" clId="{B5200513-6F91-4FE3-AA55-3D80E7687F23}" dt="2023-04-21T04:58:19.035" v="7" actId="931"/>
        <pc:sldMkLst>
          <pc:docMk/>
          <pc:sldMk cId="2520641095" sldId="339"/>
        </pc:sldMkLst>
        <pc:spChg chg="mod ord">
          <ac:chgData name="Ken Takahashi" userId="6c8f983f68b7b43c" providerId="LiveId" clId="{B5200513-6F91-4FE3-AA55-3D80E7687F23}" dt="2023-04-21T04:57:15.809" v="1" actId="700"/>
          <ac:spMkLst>
            <pc:docMk/>
            <pc:sldMk cId="2520641095" sldId="339"/>
            <ac:spMk id="2" creationId="{C81D1C65-B803-F53B-0FF5-9255B71800D7}"/>
          </ac:spMkLst>
        </pc:spChg>
        <pc:spChg chg="mod ord">
          <ac:chgData name="Ken Takahashi" userId="6c8f983f68b7b43c" providerId="LiveId" clId="{B5200513-6F91-4FE3-AA55-3D80E7687F23}" dt="2023-04-21T04:57:15.809" v="1" actId="700"/>
          <ac:spMkLst>
            <pc:docMk/>
            <pc:sldMk cId="2520641095" sldId="339"/>
            <ac:spMk id="3" creationId="{BC1FA818-8C3A-F62D-3073-7D277B7AF378}"/>
          </ac:spMkLst>
        </pc:spChg>
        <pc:spChg chg="mod ord">
          <ac:chgData name="Ken Takahashi" userId="6c8f983f68b7b43c" providerId="LiveId" clId="{B5200513-6F91-4FE3-AA55-3D80E7687F23}" dt="2023-04-21T04:57:15.809" v="1" actId="700"/>
          <ac:spMkLst>
            <pc:docMk/>
            <pc:sldMk cId="2520641095" sldId="339"/>
            <ac:spMk id="4" creationId="{D3DC9F71-47B7-737A-7BC5-DD1D53392C3E}"/>
          </ac:spMkLst>
        </pc:spChg>
        <pc:spChg chg="add mod ord">
          <ac:chgData name="Ken Takahashi" userId="6c8f983f68b7b43c" providerId="LiveId" clId="{B5200513-6F91-4FE3-AA55-3D80E7687F23}" dt="2023-04-21T04:57:24.399" v="3" actId="20577"/>
          <ac:spMkLst>
            <pc:docMk/>
            <pc:sldMk cId="2520641095" sldId="339"/>
            <ac:spMk id="5" creationId="{EE6A4783-996E-D710-519A-E3B24DA23189}"/>
          </ac:spMkLst>
        </pc:spChg>
        <pc:spChg chg="add del mod ord">
          <ac:chgData name="Ken Takahashi" userId="6c8f983f68b7b43c" providerId="LiveId" clId="{B5200513-6F91-4FE3-AA55-3D80E7687F23}" dt="2023-04-21T04:58:19.035" v="7" actId="931"/>
          <ac:spMkLst>
            <pc:docMk/>
            <pc:sldMk cId="2520641095" sldId="339"/>
            <ac:spMk id="22" creationId="{C7B8A3F1-844A-7854-CC67-B360A5F633FA}"/>
          </ac:spMkLst>
        </pc:spChg>
        <pc:picChg chg="add del mod">
          <ac:chgData name="Ken Takahashi" userId="6c8f983f68b7b43c" providerId="LiveId" clId="{B5200513-6F91-4FE3-AA55-3D80E7687F23}" dt="2023-04-21T04:58:03.253" v="6" actId="931"/>
          <ac:picMkLst>
            <pc:docMk/>
            <pc:sldMk cId="2520641095" sldId="339"/>
            <ac:picMk id="7" creationId="{216C240C-1520-6589-7FF3-9F4456D070A4}"/>
          </ac:picMkLst>
        </pc:picChg>
        <pc:picChg chg="add mod">
          <ac:chgData name="Ken Takahashi" userId="6c8f983f68b7b43c" providerId="LiveId" clId="{B5200513-6F91-4FE3-AA55-3D80E7687F23}" dt="2023-04-21T04:58:19.035" v="7" actId="931"/>
          <ac:picMkLst>
            <pc:docMk/>
            <pc:sldMk cId="2520641095" sldId="339"/>
            <ac:picMk id="9" creationId="{0B96EB45-4157-1391-8BEF-49932A73D6D9}"/>
          </ac:picMkLst>
        </pc:picChg>
      </pc:sldChg>
      <pc:sldMasterChg chg="modSldLayout">
        <pc:chgData name="Ken Takahashi" userId="6c8f983f68b7b43c" providerId="LiveId" clId="{B5200513-6F91-4FE3-AA55-3D80E7687F23}" dt="2023-04-21T04:59:22.578" v="19" actId="6014"/>
        <pc:sldMasterMkLst>
          <pc:docMk/>
          <pc:sldMasterMk cId="3477629380" sldId="2147483648"/>
        </pc:sldMasterMkLst>
        <pc:sldLayoutChg chg="mod">
          <pc:chgData name="Ken Takahashi" userId="6c8f983f68b7b43c" providerId="LiveId" clId="{B5200513-6F91-4FE3-AA55-3D80E7687F23}" dt="2023-04-21T04:59:22.578" v="19" actId="6014"/>
          <pc:sldLayoutMkLst>
            <pc:docMk/>
            <pc:sldMasterMk cId="3477629380" sldId="2147483648"/>
            <pc:sldLayoutMk cId="1562375125" sldId="21474836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7330E-0858-4DAC-B8BB-7725A92A1D4A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DF033-DFE5-4C95-9DA4-8E29E927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85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9">
            <a:extLst>
              <a:ext uri="{FF2B5EF4-FFF2-40B4-BE49-F238E27FC236}">
                <a16:creationId xmlns:a16="http://schemas.microsoft.com/office/drawing/2014/main" id="{3B6D54B0-E3B5-21F3-E44B-5421138908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kumimoji="1" lang="ja-JP" altLang="en-US" sz="14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766763" y="1597352"/>
            <a:ext cx="10658475" cy="518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2194422"/>
            <a:ext cx="10658475" cy="410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en-US" altLang="ja-JP" dirty="0"/>
              <a:t>Authors</a:t>
            </a:r>
            <a:endParaRPr kumimoji="1" lang="ja-JP" alt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9C0338A-EFF1-4E89-77E6-61724A303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7461" y="4357636"/>
            <a:ext cx="1845736" cy="15929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91C5C3-921E-6F46-F764-3E98A073E92F}"/>
              </a:ext>
            </a:extLst>
          </p:cNvPr>
          <p:cNvSpPr txBox="1"/>
          <p:nvPr userDrawn="1"/>
        </p:nvSpPr>
        <p:spPr>
          <a:xfrm>
            <a:off x="71494" y="4492395"/>
            <a:ext cx="5134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/>
              <a:t>IAQVEC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2023</a:t>
            </a:r>
          </a:p>
          <a:p>
            <a:pPr algn="ctr"/>
            <a:r>
              <a:rPr lang="en-US" altLang="ja-JP" sz="2000" dirty="0"/>
              <a:t>Indoor Air Quality Ventilation </a:t>
            </a:r>
            <a:br>
              <a:rPr lang="en-US" altLang="ja-JP" sz="2000" dirty="0"/>
            </a:br>
            <a:r>
              <a:rPr lang="en-US" altLang="ja-JP" sz="2000" dirty="0"/>
              <a:t>and Energy Conservation</a:t>
            </a:r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23CD52-822F-C8ED-6EB6-6BCDDDC89BA7}"/>
              </a:ext>
            </a:extLst>
          </p:cNvPr>
          <p:cNvSpPr/>
          <p:nvPr userDrawn="1"/>
        </p:nvSpPr>
        <p:spPr>
          <a:xfrm>
            <a:off x="8356676" y="3074462"/>
            <a:ext cx="3566035" cy="3566035"/>
          </a:xfrm>
          <a:custGeom>
            <a:avLst/>
            <a:gdLst>
              <a:gd name="connsiteX0" fmla="*/ 0 w 3566035"/>
              <a:gd name="connsiteY0" fmla="*/ 0 h 3566035"/>
              <a:gd name="connsiteX1" fmla="*/ 3566035 w 3566035"/>
              <a:gd name="connsiteY1" fmla="*/ 0 h 3566035"/>
              <a:gd name="connsiteX2" fmla="*/ 3566035 w 3566035"/>
              <a:gd name="connsiteY2" fmla="*/ 3566035 h 3566035"/>
              <a:gd name="connsiteX3" fmla="*/ 0 w 3566035"/>
              <a:gd name="connsiteY3" fmla="*/ 3566035 h 3566035"/>
              <a:gd name="connsiteX4" fmla="*/ 0 w 3566035"/>
              <a:gd name="connsiteY4" fmla="*/ 0 h 3566035"/>
              <a:gd name="connsiteX0" fmla="*/ 0 w 3566035"/>
              <a:gd name="connsiteY0" fmla="*/ 3566035 h 3566035"/>
              <a:gd name="connsiteX1" fmla="*/ 3566035 w 3566035"/>
              <a:gd name="connsiteY1" fmla="*/ 0 h 3566035"/>
              <a:gd name="connsiteX2" fmla="*/ 3566035 w 3566035"/>
              <a:gd name="connsiteY2" fmla="*/ 3566035 h 3566035"/>
              <a:gd name="connsiteX3" fmla="*/ 0 w 3566035"/>
              <a:gd name="connsiteY3" fmla="*/ 3566035 h 356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6035" h="3566035">
                <a:moveTo>
                  <a:pt x="0" y="3566035"/>
                </a:moveTo>
                <a:lnTo>
                  <a:pt x="3566035" y="0"/>
                </a:lnTo>
                <a:lnTo>
                  <a:pt x="3566035" y="3566035"/>
                </a:lnTo>
                <a:lnTo>
                  <a:pt x="0" y="3566035"/>
                </a:lnTo>
                <a:close/>
              </a:path>
            </a:pathLst>
          </a:custGeom>
          <a:solidFill>
            <a:srgbClr val="EEE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A23BCA-3847-7647-729D-D775CFC5AC2D}"/>
              </a:ext>
            </a:extLst>
          </p:cNvPr>
          <p:cNvSpPr/>
          <p:nvPr userDrawn="1"/>
        </p:nvSpPr>
        <p:spPr>
          <a:xfrm>
            <a:off x="508986" y="461639"/>
            <a:ext cx="11174028" cy="59391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304431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799" y="304496"/>
            <a:ext cx="7997243" cy="522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kumimoji="1" lang="en-US" altLang="ja-JP" noProof="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C28A-3454-4300-BEF5-1F384494EB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68CF329-0CD9-3644-62B4-F2C2409C243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3" y="1233488"/>
            <a:ext cx="10658475" cy="48958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2B5E99-02D1-08C0-CB67-FCB8B7703D84}"/>
              </a:ext>
            </a:extLst>
          </p:cNvPr>
          <p:cNvSpPr txBox="1"/>
          <p:nvPr userDrawn="1"/>
        </p:nvSpPr>
        <p:spPr>
          <a:xfrm>
            <a:off x="8766277" y="131994"/>
            <a:ext cx="1896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IAQVEC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2023</a:t>
            </a:r>
          </a:p>
          <a:p>
            <a:pPr algn="ctr"/>
            <a:r>
              <a:rPr lang="en-US" altLang="ja-JP" sz="1000" dirty="0"/>
              <a:t>Indoor Air Quality Ventilation </a:t>
            </a:r>
            <a:br>
              <a:rPr lang="en-US" altLang="ja-JP" sz="1000" dirty="0"/>
            </a:br>
            <a:r>
              <a:rPr lang="en-US" altLang="ja-JP" sz="1000" dirty="0"/>
              <a:t>and Energy Conservation</a:t>
            </a:r>
            <a:endParaRPr lang="en-US" sz="1200" dirty="0"/>
          </a:p>
        </p:txBody>
      </p:sp>
      <p:grpSp>
        <p:nvGrpSpPr>
          <p:cNvPr id="8" name="Graphic 6">
            <a:extLst>
              <a:ext uri="{FF2B5EF4-FFF2-40B4-BE49-F238E27FC236}">
                <a16:creationId xmlns:a16="http://schemas.microsoft.com/office/drawing/2014/main" id="{7BA7D031-29B8-DA0B-E093-6A5A502CB610}"/>
              </a:ext>
            </a:extLst>
          </p:cNvPr>
          <p:cNvGrpSpPr/>
          <p:nvPr userDrawn="1"/>
        </p:nvGrpSpPr>
        <p:grpSpPr>
          <a:xfrm>
            <a:off x="10719481" y="116431"/>
            <a:ext cx="852615" cy="707886"/>
            <a:chOff x="11207161" y="45898"/>
            <a:chExt cx="956139" cy="793837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B8A47B-3893-245D-FBAC-D72605B780CC}"/>
                </a:ext>
              </a:extLst>
            </p:cNvPr>
            <p:cNvSpPr/>
            <p:nvPr/>
          </p:nvSpPr>
          <p:spPr>
            <a:xfrm flipV="1">
              <a:off x="11678818" y="453284"/>
              <a:ext cx="484482" cy="315138"/>
            </a:xfrm>
            <a:custGeom>
              <a:avLst/>
              <a:gdLst>
                <a:gd name="connsiteX0" fmla="*/ 256892 w 484482"/>
                <a:gd name="connsiteY0" fmla="*/ 202571 h 315138"/>
                <a:gd name="connsiteX1" fmla="*/ 285548 w 484482"/>
                <a:gd name="connsiteY1" fmla="*/ 219367 h 315138"/>
                <a:gd name="connsiteX2" fmla="*/ 291273 w 484482"/>
                <a:gd name="connsiteY2" fmla="*/ 223838 h 315138"/>
                <a:gd name="connsiteX3" fmla="*/ 291150 w 484482"/>
                <a:gd name="connsiteY3" fmla="*/ 223752 h 315138"/>
                <a:gd name="connsiteX4" fmla="*/ 302064 w 484482"/>
                <a:gd name="connsiteY4" fmla="*/ 229200 h 315138"/>
                <a:gd name="connsiteX5" fmla="*/ 301967 w 484482"/>
                <a:gd name="connsiteY5" fmla="*/ 229114 h 315138"/>
                <a:gd name="connsiteX6" fmla="*/ 313354 w 484482"/>
                <a:gd name="connsiteY6" fmla="*/ 234461 h 315138"/>
                <a:gd name="connsiteX7" fmla="*/ 328646 w 484482"/>
                <a:gd name="connsiteY7" fmla="*/ 235269 h 315138"/>
                <a:gd name="connsiteX8" fmla="*/ 366658 w 484482"/>
                <a:gd name="connsiteY8" fmla="*/ 235190 h 315138"/>
                <a:gd name="connsiteX9" fmla="*/ 377306 w 484482"/>
                <a:gd name="connsiteY9" fmla="*/ 240067 h 315138"/>
                <a:gd name="connsiteX10" fmla="*/ 377227 w 484482"/>
                <a:gd name="connsiteY10" fmla="*/ 240017 h 315138"/>
                <a:gd name="connsiteX11" fmla="*/ 399973 w 484482"/>
                <a:gd name="connsiteY11" fmla="*/ 240752 h 315138"/>
                <a:gd name="connsiteX12" fmla="*/ 415111 w 484482"/>
                <a:gd name="connsiteY12" fmla="*/ 244675 h 315138"/>
                <a:gd name="connsiteX13" fmla="*/ 425532 w 484482"/>
                <a:gd name="connsiteY13" fmla="*/ 246121 h 315138"/>
                <a:gd name="connsiteX14" fmla="*/ 431307 w 484482"/>
                <a:gd name="connsiteY14" fmla="*/ 250726 h 315138"/>
                <a:gd name="connsiteX15" fmla="*/ 431199 w 484482"/>
                <a:gd name="connsiteY15" fmla="*/ 250600 h 315138"/>
                <a:gd name="connsiteX16" fmla="*/ 435685 w 484482"/>
                <a:gd name="connsiteY16" fmla="*/ 253597 h 315138"/>
                <a:gd name="connsiteX17" fmla="*/ 431217 w 484482"/>
                <a:gd name="connsiteY17" fmla="*/ 256730 h 315138"/>
                <a:gd name="connsiteX18" fmla="*/ 431325 w 484482"/>
                <a:gd name="connsiteY18" fmla="*/ 256597 h 315138"/>
                <a:gd name="connsiteX19" fmla="*/ 425816 w 484482"/>
                <a:gd name="connsiteY19" fmla="*/ 262127 h 315138"/>
                <a:gd name="connsiteX20" fmla="*/ 425952 w 484482"/>
                <a:gd name="connsiteY20" fmla="*/ 261998 h 315138"/>
                <a:gd name="connsiteX21" fmla="*/ 420652 w 484482"/>
                <a:gd name="connsiteY21" fmla="*/ 267729 h 315138"/>
                <a:gd name="connsiteX22" fmla="*/ 420781 w 484482"/>
                <a:gd name="connsiteY22" fmla="*/ 267640 h 315138"/>
                <a:gd name="connsiteX23" fmla="*/ 409864 w 484482"/>
                <a:gd name="connsiteY23" fmla="*/ 279095 h 315138"/>
                <a:gd name="connsiteX24" fmla="*/ 407682 w 484482"/>
                <a:gd name="connsiteY24" fmla="*/ 283674 h 315138"/>
                <a:gd name="connsiteX25" fmla="*/ 404427 w 484482"/>
                <a:gd name="connsiteY25" fmla="*/ 286893 h 315138"/>
                <a:gd name="connsiteX26" fmla="*/ 403659 w 484482"/>
                <a:gd name="connsiteY26" fmla="*/ 288630 h 315138"/>
                <a:gd name="connsiteX27" fmla="*/ 398613 w 484482"/>
                <a:gd name="connsiteY27" fmla="*/ 293970 h 315138"/>
                <a:gd name="connsiteX28" fmla="*/ 398581 w 484482"/>
                <a:gd name="connsiteY28" fmla="*/ 294003 h 315138"/>
                <a:gd name="connsiteX29" fmla="*/ 393571 w 484482"/>
                <a:gd name="connsiteY29" fmla="*/ 315378 h 315138"/>
                <a:gd name="connsiteX30" fmla="*/ 393449 w 484482"/>
                <a:gd name="connsiteY30" fmla="*/ 315252 h 315138"/>
                <a:gd name="connsiteX31" fmla="*/ 419912 w 484482"/>
                <a:gd name="connsiteY31" fmla="*/ 315155 h 315138"/>
                <a:gd name="connsiteX32" fmla="*/ 419772 w 484482"/>
                <a:gd name="connsiteY32" fmla="*/ 315291 h 315138"/>
                <a:gd name="connsiteX33" fmla="*/ 425324 w 484482"/>
                <a:gd name="connsiteY33" fmla="*/ 309585 h 315138"/>
                <a:gd name="connsiteX34" fmla="*/ 484773 w 484482"/>
                <a:gd name="connsiteY34" fmla="*/ 267112 h 315138"/>
                <a:gd name="connsiteX35" fmla="*/ 484773 w 484482"/>
                <a:gd name="connsiteY35" fmla="*/ 256346 h 315138"/>
                <a:gd name="connsiteX36" fmla="*/ 463269 w 484482"/>
                <a:gd name="connsiteY36" fmla="*/ 214461 h 315138"/>
                <a:gd name="connsiteX37" fmla="*/ 452251 w 484482"/>
                <a:gd name="connsiteY37" fmla="*/ 181340 h 315138"/>
                <a:gd name="connsiteX38" fmla="*/ 447661 w 484482"/>
                <a:gd name="connsiteY38" fmla="*/ 168991 h 315138"/>
                <a:gd name="connsiteX39" fmla="*/ 447442 w 484482"/>
                <a:gd name="connsiteY39" fmla="*/ 132945 h 315138"/>
                <a:gd name="connsiteX40" fmla="*/ 431178 w 484482"/>
                <a:gd name="connsiteY40" fmla="*/ 132945 h 315138"/>
                <a:gd name="connsiteX41" fmla="*/ 427729 w 484482"/>
                <a:gd name="connsiteY41" fmla="*/ 189921 h 315138"/>
                <a:gd name="connsiteX42" fmla="*/ 431666 w 484482"/>
                <a:gd name="connsiteY42" fmla="*/ 210994 h 315138"/>
                <a:gd name="connsiteX43" fmla="*/ 366422 w 484482"/>
                <a:gd name="connsiteY43" fmla="*/ 207610 h 315138"/>
                <a:gd name="connsiteX44" fmla="*/ 339075 w 484482"/>
                <a:gd name="connsiteY44" fmla="*/ 202718 h 315138"/>
                <a:gd name="connsiteX45" fmla="*/ 259056 w 484482"/>
                <a:gd name="connsiteY45" fmla="*/ 160787 h 315138"/>
                <a:gd name="connsiteX46" fmla="*/ 237315 w 484482"/>
                <a:gd name="connsiteY46" fmla="*/ 139362 h 315138"/>
                <a:gd name="connsiteX47" fmla="*/ 194763 w 484482"/>
                <a:gd name="connsiteY47" fmla="*/ 102764 h 315138"/>
                <a:gd name="connsiteX48" fmla="*/ 102779 w 484482"/>
                <a:gd name="connsiteY48" fmla="*/ 18722 h 315138"/>
                <a:gd name="connsiteX49" fmla="*/ 76329 w 484482"/>
                <a:gd name="connsiteY49" fmla="*/ 2838 h 315138"/>
                <a:gd name="connsiteX50" fmla="*/ 65908 w 484482"/>
                <a:gd name="connsiteY50" fmla="*/ 8569 h 315138"/>
                <a:gd name="connsiteX51" fmla="*/ 54348 w 484482"/>
                <a:gd name="connsiteY51" fmla="*/ 10665 h 315138"/>
                <a:gd name="connsiteX52" fmla="*/ 36501 w 484482"/>
                <a:gd name="connsiteY52" fmla="*/ 5533 h 315138"/>
                <a:gd name="connsiteX53" fmla="*/ 22889 w 484482"/>
                <a:gd name="connsiteY53" fmla="*/ 239 h 315138"/>
                <a:gd name="connsiteX54" fmla="*/ 305 w 484482"/>
                <a:gd name="connsiteY54" fmla="*/ 11408 h 315138"/>
                <a:gd name="connsiteX55" fmla="*/ 290 w 484482"/>
                <a:gd name="connsiteY55" fmla="*/ 13626 h 315138"/>
                <a:gd name="connsiteX56" fmla="*/ 87943 w 484482"/>
                <a:gd name="connsiteY56" fmla="*/ 49517 h 315138"/>
                <a:gd name="connsiteX57" fmla="*/ 166702 w 484482"/>
                <a:gd name="connsiteY57" fmla="*/ 118540 h 315138"/>
                <a:gd name="connsiteX58" fmla="*/ 221395 w 484482"/>
                <a:gd name="connsiteY58" fmla="*/ 172225 h 315138"/>
                <a:gd name="connsiteX59" fmla="*/ 235729 w 484482"/>
                <a:gd name="connsiteY59" fmla="*/ 191026 h 315138"/>
                <a:gd name="connsiteX60" fmla="*/ 256892 w 484482"/>
                <a:gd name="connsiteY60" fmla="*/ 202571 h 31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484482" h="315138">
                  <a:moveTo>
                    <a:pt x="256892" y="202571"/>
                  </a:moveTo>
                  <a:cubicBezTo>
                    <a:pt x="266445" y="208170"/>
                    <a:pt x="275995" y="213768"/>
                    <a:pt x="285548" y="219367"/>
                  </a:cubicBezTo>
                  <a:cubicBezTo>
                    <a:pt x="287458" y="220856"/>
                    <a:pt x="289363" y="222349"/>
                    <a:pt x="291273" y="223838"/>
                  </a:cubicBezTo>
                  <a:cubicBezTo>
                    <a:pt x="291273" y="223838"/>
                    <a:pt x="291150" y="223749"/>
                    <a:pt x="291150" y="223752"/>
                  </a:cubicBezTo>
                  <a:lnTo>
                    <a:pt x="302064" y="229200"/>
                  </a:lnTo>
                  <a:lnTo>
                    <a:pt x="301967" y="229114"/>
                  </a:lnTo>
                  <a:cubicBezTo>
                    <a:pt x="305760" y="230901"/>
                    <a:pt x="309561" y="232681"/>
                    <a:pt x="313354" y="234461"/>
                  </a:cubicBezTo>
                  <a:cubicBezTo>
                    <a:pt x="318454" y="234730"/>
                    <a:pt x="323550" y="235000"/>
                    <a:pt x="328646" y="235269"/>
                  </a:cubicBezTo>
                  <a:cubicBezTo>
                    <a:pt x="341322" y="235161"/>
                    <a:pt x="354012" y="234677"/>
                    <a:pt x="366658" y="235190"/>
                  </a:cubicBezTo>
                  <a:cubicBezTo>
                    <a:pt x="370269" y="235333"/>
                    <a:pt x="373761" y="238362"/>
                    <a:pt x="377306" y="240067"/>
                  </a:cubicBezTo>
                  <a:lnTo>
                    <a:pt x="377227" y="240017"/>
                  </a:lnTo>
                  <a:cubicBezTo>
                    <a:pt x="384818" y="240207"/>
                    <a:pt x="392451" y="239952"/>
                    <a:pt x="399973" y="240752"/>
                  </a:cubicBezTo>
                  <a:cubicBezTo>
                    <a:pt x="405102" y="241294"/>
                    <a:pt x="410072" y="243318"/>
                    <a:pt x="415111" y="244675"/>
                  </a:cubicBezTo>
                  <a:cubicBezTo>
                    <a:pt x="418585" y="245156"/>
                    <a:pt x="422059" y="245640"/>
                    <a:pt x="425532" y="246121"/>
                  </a:cubicBezTo>
                  <a:lnTo>
                    <a:pt x="431307" y="250726"/>
                  </a:lnTo>
                  <a:lnTo>
                    <a:pt x="431199" y="250600"/>
                  </a:lnTo>
                  <a:cubicBezTo>
                    <a:pt x="432696" y="251598"/>
                    <a:pt x="434189" y="252595"/>
                    <a:pt x="435685" y="253597"/>
                  </a:cubicBezTo>
                  <a:cubicBezTo>
                    <a:pt x="434196" y="254641"/>
                    <a:pt x="432706" y="255689"/>
                    <a:pt x="431217" y="256730"/>
                  </a:cubicBezTo>
                  <a:lnTo>
                    <a:pt x="431325" y="256597"/>
                  </a:lnTo>
                  <a:cubicBezTo>
                    <a:pt x="429491" y="258441"/>
                    <a:pt x="427657" y="260283"/>
                    <a:pt x="425816" y="262127"/>
                  </a:cubicBezTo>
                  <a:lnTo>
                    <a:pt x="425952" y="261998"/>
                  </a:lnTo>
                  <a:cubicBezTo>
                    <a:pt x="424187" y="263907"/>
                    <a:pt x="422417" y="265816"/>
                    <a:pt x="420652" y="267729"/>
                  </a:cubicBezTo>
                  <a:lnTo>
                    <a:pt x="420781" y="267640"/>
                  </a:lnTo>
                  <a:cubicBezTo>
                    <a:pt x="417142" y="271458"/>
                    <a:pt x="413506" y="275276"/>
                    <a:pt x="409864" y="279095"/>
                  </a:cubicBezTo>
                  <a:cubicBezTo>
                    <a:pt x="409135" y="280620"/>
                    <a:pt x="408410" y="282149"/>
                    <a:pt x="407682" y="283674"/>
                  </a:cubicBezTo>
                  <a:cubicBezTo>
                    <a:pt x="406594" y="284747"/>
                    <a:pt x="405511" y="285820"/>
                    <a:pt x="404427" y="286893"/>
                  </a:cubicBezTo>
                  <a:cubicBezTo>
                    <a:pt x="404588" y="287658"/>
                    <a:pt x="404334" y="288239"/>
                    <a:pt x="403659" y="288630"/>
                  </a:cubicBezTo>
                  <a:cubicBezTo>
                    <a:pt x="401979" y="290414"/>
                    <a:pt x="400296" y="292190"/>
                    <a:pt x="398613" y="293970"/>
                  </a:cubicBezTo>
                  <a:lnTo>
                    <a:pt x="398581" y="294003"/>
                  </a:lnTo>
                  <a:cubicBezTo>
                    <a:pt x="396916" y="301126"/>
                    <a:pt x="395243" y="308250"/>
                    <a:pt x="393571" y="315378"/>
                  </a:cubicBezTo>
                  <a:lnTo>
                    <a:pt x="393449" y="315252"/>
                  </a:lnTo>
                  <a:cubicBezTo>
                    <a:pt x="402270" y="315220"/>
                    <a:pt x="411091" y="315187"/>
                    <a:pt x="419912" y="315155"/>
                  </a:cubicBezTo>
                  <a:cubicBezTo>
                    <a:pt x="419912" y="315155"/>
                    <a:pt x="419769" y="315291"/>
                    <a:pt x="419772" y="315291"/>
                  </a:cubicBezTo>
                  <a:cubicBezTo>
                    <a:pt x="421621" y="313389"/>
                    <a:pt x="423473" y="311487"/>
                    <a:pt x="425324" y="309585"/>
                  </a:cubicBezTo>
                  <a:cubicBezTo>
                    <a:pt x="440785" y="289341"/>
                    <a:pt x="455208" y="267629"/>
                    <a:pt x="484773" y="267112"/>
                  </a:cubicBezTo>
                  <a:lnTo>
                    <a:pt x="484773" y="256346"/>
                  </a:lnTo>
                  <a:cubicBezTo>
                    <a:pt x="477534" y="242421"/>
                    <a:pt x="469635" y="228780"/>
                    <a:pt x="463269" y="214461"/>
                  </a:cubicBezTo>
                  <a:cubicBezTo>
                    <a:pt x="458564" y="203878"/>
                    <a:pt x="455851" y="192415"/>
                    <a:pt x="452251" y="181340"/>
                  </a:cubicBezTo>
                  <a:cubicBezTo>
                    <a:pt x="450647" y="177227"/>
                    <a:pt x="447887" y="173179"/>
                    <a:pt x="447661" y="168991"/>
                  </a:cubicBezTo>
                  <a:cubicBezTo>
                    <a:pt x="447026" y="157234"/>
                    <a:pt x="447442" y="145424"/>
                    <a:pt x="447442" y="132945"/>
                  </a:cubicBezTo>
                  <a:lnTo>
                    <a:pt x="431178" y="132945"/>
                  </a:lnTo>
                  <a:cubicBezTo>
                    <a:pt x="420497" y="151352"/>
                    <a:pt x="425120" y="170728"/>
                    <a:pt x="427729" y="189921"/>
                  </a:cubicBezTo>
                  <a:cubicBezTo>
                    <a:pt x="428752" y="197447"/>
                    <a:pt x="430503" y="204879"/>
                    <a:pt x="431666" y="210994"/>
                  </a:cubicBezTo>
                  <a:cubicBezTo>
                    <a:pt x="408450" y="209788"/>
                    <a:pt x="387438" y="208697"/>
                    <a:pt x="366422" y="207610"/>
                  </a:cubicBezTo>
                  <a:cubicBezTo>
                    <a:pt x="357303" y="205977"/>
                    <a:pt x="348191" y="204348"/>
                    <a:pt x="339075" y="202718"/>
                  </a:cubicBezTo>
                  <a:cubicBezTo>
                    <a:pt x="305190" y="202503"/>
                    <a:pt x="281342" y="183127"/>
                    <a:pt x="259056" y="160787"/>
                  </a:cubicBezTo>
                  <a:cubicBezTo>
                    <a:pt x="251807" y="153645"/>
                    <a:pt x="244557" y="146504"/>
                    <a:pt x="237315" y="139362"/>
                  </a:cubicBezTo>
                  <a:cubicBezTo>
                    <a:pt x="223111" y="127185"/>
                    <a:pt x="208619" y="115328"/>
                    <a:pt x="194763" y="102764"/>
                  </a:cubicBezTo>
                  <a:cubicBezTo>
                    <a:pt x="164000" y="74865"/>
                    <a:pt x="133829" y="46301"/>
                    <a:pt x="102779" y="18722"/>
                  </a:cubicBezTo>
                  <a:cubicBezTo>
                    <a:pt x="95221" y="12007"/>
                    <a:pt x="85212" y="8059"/>
                    <a:pt x="76329" y="2838"/>
                  </a:cubicBezTo>
                  <a:cubicBezTo>
                    <a:pt x="72873" y="4801"/>
                    <a:pt x="69601" y="7299"/>
                    <a:pt x="65908" y="8569"/>
                  </a:cubicBezTo>
                  <a:cubicBezTo>
                    <a:pt x="62229" y="9836"/>
                    <a:pt x="57413" y="8738"/>
                    <a:pt x="54348" y="10665"/>
                  </a:cubicBezTo>
                  <a:cubicBezTo>
                    <a:pt x="45922" y="15958"/>
                    <a:pt x="41102" y="15018"/>
                    <a:pt x="36501" y="5533"/>
                  </a:cubicBezTo>
                  <a:cubicBezTo>
                    <a:pt x="34944" y="2321"/>
                    <a:pt x="27590" y="1923"/>
                    <a:pt x="22889" y="239"/>
                  </a:cubicBezTo>
                  <a:cubicBezTo>
                    <a:pt x="19742" y="12818"/>
                    <a:pt x="8950" y="9943"/>
                    <a:pt x="305" y="11408"/>
                  </a:cubicBezTo>
                  <a:cubicBezTo>
                    <a:pt x="298" y="12147"/>
                    <a:pt x="294" y="12886"/>
                    <a:pt x="290" y="13626"/>
                  </a:cubicBezTo>
                  <a:cubicBezTo>
                    <a:pt x="32819" y="17491"/>
                    <a:pt x="62854" y="27206"/>
                    <a:pt x="87943" y="49517"/>
                  </a:cubicBezTo>
                  <a:cubicBezTo>
                    <a:pt x="114026" y="72708"/>
                    <a:pt x="140899" y="95037"/>
                    <a:pt x="166702" y="118540"/>
                  </a:cubicBezTo>
                  <a:cubicBezTo>
                    <a:pt x="185579" y="135730"/>
                    <a:pt x="203476" y="154019"/>
                    <a:pt x="221395" y="172225"/>
                  </a:cubicBezTo>
                  <a:cubicBezTo>
                    <a:pt x="226883" y="177794"/>
                    <a:pt x="230988" y="184714"/>
                    <a:pt x="235729" y="191026"/>
                  </a:cubicBezTo>
                  <a:cubicBezTo>
                    <a:pt x="242781" y="194881"/>
                    <a:pt x="249836" y="198728"/>
                    <a:pt x="256892" y="202571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85CE073-9939-B8CC-42CB-72D6E1281C42}"/>
                </a:ext>
              </a:extLst>
            </p:cNvPr>
            <p:cNvSpPr/>
            <p:nvPr/>
          </p:nvSpPr>
          <p:spPr>
            <a:xfrm flipV="1">
              <a:off x="11357403" y="45898"/>
              <a:ext cx="680357" cy="442902"/>
            </a:xfrm>
            <a:custGeom>
              <a:avLst/>
              <a:gdLst>
                <a:gd name="connsiteX0" fmla="*/ 644421 w 680357"/>
                <a:gd name="connsiteY0" fmla="*/ 863 h 442902"/>
                <a:gd name="connsiteX1" fmla="*/ 643136 w 680357"/>
                <a:gd name="connsiteY1" fmla="*/ 1043 h 442902"/>
                <a:gd name="connsiteX2" fmla="*/ 641998 w 680357"/>
                <a:gd name="connsiteY2" fmla="*/ 418 h 442902"/>
                <a:gd name="connsiteX3" fmla="*/ 633963 w 680357"/>
                <a:gd name="connsiteY3" fmla="*/ 38 h 442902"/>
                <a:gd name="connsiteX4" fmla="*/ 630769 w 680357"/>
                <a:gd name="connsiteY4" fmla="*/ 598 h 442902"/>
                <a:gd name="connsiteX5" fmla="*/ 628813 w 680357"/>
                <a:gd name="connsiteY5" fmla="*/ 648 h 442902"/>
                <a:gd name="connsiteX6" fmla="*/ 523421 w 680357"/>
                <a:gd name="connsiteY6" fmla="*/ 58521 h 442902"/>
                <a:gd name="connsiteX7" fmla="*/ 507290 w 680357"/>
                <a:gd name="connsiteY7" fmla="*/ 70245 h 442902"/>
                <a:gd name="connsiteX8" fmla="*/ 434746 w 680357"/>
                <a:gd name="connsiteY8" fmla="*/ 137937 h 442902"/>
                <a:gd name="connsiteX9" fmla="*/ 375940 w 680357"/>
                <a:gd name="connsiteY9" fmla="*/ 217256 h 442902"/>
                <a:gd name="connsiteX10" fmla="*/ 338796 w 680357"/>
                <a:gd name="connsiteY10" fmla="*/ 226016 h 442902"/>
                <a:gd name="connsiteX11" fmla="*/ 203083 w 680357"/>
                <a:gd name="connsiteY11" fmla="*/ 123079 h 442902"/>
                <a:gd name="connsiteX12" fmla="*/ 101897 w 680357"/>
                <a:gd name="connsiteY12" fmla="*/ 46136 h 442902"/>
                <a:gd name="connsiteX13" fmla="*/ 29027 w 680357"/>
                <a:gd name="connsiteY13" fmla="*/ 31009 h 442902"/>
                <a:gd name="connsiteX14" fmla="*/ 288 w 680357"/>
                <a:gd name="connsiteY14" fmla="*/ 63157 h 442902"/>
                <a:gd name="connsiteX15" fmla="*/ 197779 w 680357"/>
                <a:gd name="connsiteY15" fmla="*/ 208977 h 442902"/>
                <a:gd name="connsiteX16" fmla="*/ 310703 w 680357"/>
                <a:gd name="connsiteY16" fmla="*/ 307553 h 442902"/>
                <a:gd name="connsiteX17" fmla="*/ 405300 w 680357"/>
                <a:gd name="connsiteY17" fmla="*/ 413361 h 442902"/>
                <a:gd name="connsiteX18" fmla="*/ 434689 w 680357"/>
                <a:gd name="connsiteY18" fmla="*/ 442940 h 442902"/>
                <a:gd name="connsiteX19" fmla="*/ 463291 w 680357"/>
                <a:gd name="connsiteY19" fmla="*/ 366976 h 442902"/>
                <a:gd name="connsiteX20" fmla="*/ 426754 w 680357"/>
                <a:gd name="connsiteY20" fmla="*/ 303846 h 442902"/>
                <a:gd name="connsiteX21" fmla="*/ 423650 w 680357"/>
                <a:gd name="connsiteY21" fmla="*/ 280419 h 442902"/>
                <a:gd name="connsiteX22" fmla="*/ 513057 w 680357"/>
                <a:gd name="connsiteY22" fmla="*/ 153046 h 442902"/>
                <a:gd name="connsiteX23" fmla="*/ 598962 w 680357"/>
                <a:gd name="connsiteY23" fmla="*/ 92155 h 442902"/>
                <a:gd name="connsiteX24" fmla="*/ 654294 w 680357"/>
                <a:gd name="connsiteY24" fmla="*/ 52294 h 442902"/>
                <a:gd name="connsiteX25" fmla="*/ 676713 w 680357"/>
                <a:gd name="connsiteY25" fmla="*/ 38276 h 442902"/>
                <a:gd name="connsiteX26" fmla="*/ 679731 w 680357"/>
                <a:gd name="connsiteY26" fmla="*/ 36073 h 442902"/>
                <a:gd name="connsiteX27" fmla="*/ 679971 w 680357"/>
                <a:gd name="connsiteY27" fmla="*/ 35786 h 442902"/>
                <a:gd name="connsiteX28" fmla="*/ 680646 w 680357"/>
                <a:gd name="connsiteY28" fmla="*/ 33209 h 442902"/>
                <a:gd name="connsiteX29" fmla="*/ 647303 w 680357"/>
                <a:gd name="connsiteY29" fmla="*/ 2277 h 442902"/>
                <a:gd name="connsiteX30" fmla="*/ 644421 w 680357"/>
                <a:gd name="connsiteY30" fmla="*/ 863 h 44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0357" h="442902">
                  <a:moveTo>
                    <a:pt x="644421" y="863"/>
                  </a:moveTo>
                  <a:lnTo>
                    <a:pt x="643136" y="1043"/>
                  </a:lnTo>
                  <a:lnTo>
                    <a:pt x="641998" y="418"/>
                  </a:lnTo>
                  <a:cubicBezTo>
                    <a:pt x="639318" y="293"/>
                    <a:pt x="636640" y="163"/>
                    <a:pt x="633963" y="38"/>
                  </a:cubicBezTo>
                  <a:cubicBezTo>
                    <a:pt x="632897" y="221"/>
                    <a:pt x="631831" y="411"/>
                    <a:pt x="630769" y="598"/>
                  </a:cubicBezTo>
                  <a:lnTo>
                    <a:pt x="628813" y="648"/>
                  </a:lnTo>
                  <a:cubicBezTo>
                    <a:pt x="593665" y="19905"/>
                    <a:pt x="558459" y="39066"/>
                    <a:pt x="523421" y="58521"/>
                  </a:cubicBezTo>
                  <a:cubicBezTo>
                    <a:pt x="517647" y="61729"/>
                    <a:pt x="512185" y="65795"/>
                    <a:pt x="507290" y="70245"/>
                  </a:cubicBezTo>
                  <a:cubicBezTo>
                    <a:pt x="482807" y="92514"/>
                    <a:pt x="456742" y="113407"/>
                    <a:pt x="434746" y="137937"/>
                  </a:cubicBezTo>
                  <a:cubicBezTo>
                    <a:pt x="412855" y="162351"/>
                    <a:pt x="394092" y="189813"/>
                    <a:pt x="375940" y="217256"/>
                  </a:cubicBezTo>
                  <a:cubicBezTo>
                    <a:pt x="363843" y="235544"/>
                    <a:pt x="356496" y="239252"/>
                    <a:pt x="338796" y="226016"/>
                  </a:cubicBezTo>
                  <a:cubicBezTo>
                    <a:pt x="293330" y="192013"/>
                    <a:pt x="248266" y="157467"/>
                    <a:pt x="203083" y="123079"/>
                  </a:cubicBezTo>
                  <a:cubicBezTo>
                    <a:pt x="169366" y="97416"/>
                    <a:pt x="136091" y="71150"/>
                    <a:pt x="101897" y="46136"/>
                  </a:cubicBezTo>
                  <a:cubicBezTo>
                    <a:pt x="80304" y="30334"/>
                    <a:pt x="54730" y="26591"/>
                    <a:pt x="29027" y="31009"/>
                  </a:cubicBezTo>
                  <a:cubicBezTo>
                    <a:pt x="13053" y="33754"/>
                    <a:pt x="6626" y="48738"/>
                    <a:pt x="288" y="63157"/>
                  </a:cubicBezTo>
                  <a:cubicBezTo>
                    <a:pt x="68213" y="109316"/>
                    <a:pt x="137699" y="152626"/>
                    <a:pt x="197779" y="208977"/>
                  </a:cubicBezTo>
                  <a:cubicBezTo>
                    <a:pt x="234198" y="243138"/>
                    <a:pt x="273811" y="273873"/>
                    <a:pt x="310703" y="307553"/>
                  </a:cubicBezTo>
                  <a:cubicBezTo>
                    <a:pt x="345723" y="339529"/>
                    <a:pt x="378327" y="373881"/>
                    <a:pt x="405300" y="413361"/>
                  </a:cubicBezTo>
                  <a:cubicBezTo>
                    <a:pt x="413120" y="424813"/>
                    <a:pt x="425067" y="433444"/>
                    <a:pt x="434689" y="442940"/>
                  </a:cubicBezTo>
                  <a:cubicBezTo>
                    <a:pt x="462559" y="426252"/>
                    <a:pt x="471409" y="395234"/>
                    <a:pt x="463291" y="366976"/>
                  </a:cubicBezTo>
                  <a:cubicBezTo>
                    <a:pt x="456175" y="342192"/>
                    <a:pt x="440668" y="323947"/>
                    <a:pt x="426754" y="303846"/>
                  </a:cubicBezTo>
                  <a:cubicBezTo>
                    <a:pt x="422648" y="297921"/>
                    <a:pt x="420492" y="286082"/>
                    <a:pt x="423650" y="280419"/>
                  </a:cubicBezTo>
                  <a:cubicBezTo>
                    <a:pt x="449051" y="234931"/>
                    <a:pt x="471445" y="186690"/>
                    <a:pt x="513057" y="153046"/>
                  </a:cubicBezTo>
                  <a:cubicBezTo>
                    <a:pt x="540296" y="131025"/>
                    <a:pt x="570316" y="112453"/>
                    <a:pt x="598962" y="92155"/>
                  </a:cubicBezTo>
                  <a:cubicBezTo>
                    <a:pt x="617509" y="79013"/>
                    <a:pt x="635729" y="65404"/>
                    <a:pt x="654294" y="52294"/>
                  </a:cubicBezTo>
                  <a:cubicBezTo>
                    <a:pt x="661482" y="47216"/>
                    <a:pt x="669227" y="42924"/>
                    <a:pt x="676713" y="38276"/>
                  </a:cubicBezTo>
                  <a:cubicBezTo>
                    <a:pt x="677721" y="37541"/>
                    <a:pt x="678726" y="36809"/>
                    <a:pt x="679731" y="36073"/>
                  </a:cubicBezTo>
                  <a:cubicBezTo>
                    <a:pt x="679731" y="36073"/>
                    <a:pt x="679971" y="35786"/>
                    <a:pt x="679971" y="35786"/>
                  </a:cubicBezTo>
                  <a:cubicBezTo>
                    <a:pt x="680197" y="34928"/>
                    <a:pt x="680420" y="34067"/>
                    <a:pt x="680646" y="33209"/>
                  </a:cubicBezTo>
                  <a:cubicBezTo>
                    <a:pt x="669528" y="22898"/>
                    <a:pt x="658414" y="12588"/>
                    <a:pt x="647303" y="2277"/>
                  </a:cubicBezTo>
                  <a:cubicBezTo>
                    <a:pt x="646337" y="1807"/>
                    <a:pt x="645383" y="1333"/>
                    <a:pt x="644421" y="863"/>
                  </a:cubicBezTo>
                </a:path>
              </a:pathLst>
            </a:custGeom>
            <a:solidFill>
              <a:srgbClr val="09121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BBBE00D-369A-A2CB-F501-F97E2C603CDE}"/>
                </a:ext>
              </a:extLst>
            </p:cNvPr>
            <p:cNvSpPr/>
            <p:nvPr/>
          </p:nvSpPr>
          <p:spPr>
            <a:xfrm flipV="1">
              <a:off x="11405126" y="346435"/>
              <a:ext cx="451211" cy="445117"/>
            </a:xfrm>
            <a:custGeom>
              <a:avLst/>
              <a:gdLst>
                <a:gd name="connsiteX0" fmla="*/ 290418 w 451211"/>
                <a:gd name="connsiteY0" fmla="*/ 355174 h 445117"/>
                <a:gd name="connsiteX1" fmla="*/ 290307 w 451211"/>
                <a:gd name="connsiteY1" fmla="*/ 355264 h 445117"/>
                <a:gd name="connsiteX2" fmla="*/ 311943 w 451211"/>
                <a:gd name="connsiteY2" fmla="*/ 349769 h 445117"/>
                <a:gd name="connsiteX3" fmla="*/ 311836 w 451211"/>
                <a:gd name="connsiteY3" fmla="*/ 349873 h 445117"/>
                <a:gd name="connsiteX4" fmla="*/ 319089 w 451211"/>
                <a:gd name="connsiteY4" fmla="*/ 339268 h 445117"/>
                <a:gd name="connsiteX5" fmla="*/ 343830 w 451211"/>
                <a:gd name="connsiteY5" fmla="*/ 310393 h 445117"/>
                <a:gd name="connsiteX6" fmla="*/ 354926 w 451211"/>
                <a:gd name="connsiteY6" fmla="*/ 262659 h 445117"/>
                <a:gd name="connsiteX7" fmla="*/ 351495 w 451211"/>
                <a:gd name="connsiteY7" fmla="*/ 247439 h 445117"/>
                <a:gd name="connsiteX8" fmla="*/ 300215 w 451211"/>
                <a:gd name="connsiteY8" fmla="*/ 203121 h 445117"/>
                <a:gd name="connsiteX9" fmla="*/ 212696 w 451211"/>
                <a:gd name="connsiteY9" fmla="*/ 181965 h 445117"/>
                <a:gd name="connsiteX10" fmla="*/ 210155 w 451211"/>
                <a:gd name="connsiteY10" fmla="*/ 179672 h 445117"/>
                <a:gd name="connsiteX11" fmla="*/ 218879 w 451211"/>
                <a:gd name="connsiteY11" fmla="*/ 168762 h 445117"/>
                <a:gd name="connsiteX12" fmla="*/ 320355 w 451211"/>
                <a:gd name="connsiteY12" fmla="*/ 138160 h 445117"/>
                <a:gd name="connsiteX13" fmla="*/ 341400 w 451211"/>
                <a:gd name="connsiteY13" fmla="*/ 144717 h 445117"/>
                <a:gd name="connsiteX14" fmla="*/ 376796 w 451211"/>
                <a:gd name="connsiteY14" fmla="*/ 166153 h 445117"/>
                <a:gd name="connsiteX15" fmla="*/ 417235 w 451211"/>
                <a:gd name="connsiteY15" fmla="*/ 237767 h 445117"/>
                <a:gd name="connsiteX16" fmla="*/ 427567 w 451211"/>
                <a:gd name="connsiteY16" fmla="*/ 286363 h 445117"/>
                <a:gd name="connsiteX17" fmla="*/ 385327 w 451211"/>
                <a:gd name="connsiteY17" fmla="*/ 371456 h 445117"/>
                <a:gd name="connsiteX18" fmla="*/ 284536 w 451211"/>
                <a:gd name="connsiteY18" fmla="*/ 414342 h 445117"/>
                <a:gd name="connsiteX19" fmla="*/ 208780 w 451211"/>
                <a:gd name="connsiteY19" fmla="*/ 384236 h 445117"/>
                <a:gd name="connsiteX20" fmla="*/ 155964 w 451211"/>
                <a:gd name="connsiteY20" fmla="*/ 303779 h 445117"/>
                <a:gd name="connsiteX21" fmla="*/ 131489 w 451211"/>
                <a:gd name="connsiteY21" fmla="*/ 227151 h 445117"/>
                <a:gd name="connsiteX22" fmla="*/ 165173 w 451211"/>
                <a:gd name="connsiteY22" fmla="*/ 214422 h 445117"/>
                <a:gd name="connsiteX23" fmla="*/ 166031 w 451211"/>
                <a:gd name="connsiteY23" fmla="*/ 231164 h 445117"/>
                <a:gd name="connsiteX24" fmla="*/ 172788 w 451211"/>
                <a:gd name="connsiteY24" fmla="*/ 274225 h 445117"/>
                <a:gd name="connsiteX25" fmla="*/ 203788 w 451211"/>
                <a:gd name="connsiteY25" fmla="*/ 323908 h 445117"/>
                <a:gd name="connsiteX26" fmla="*/ 229861 w 451211"/>
                <a:gd name="connsiteY26" fmla="*/ 344476 h 445117"/>
                <a:gd name="connsiteX27" fmla="*/ 246933 w 451211"/>
                <a:gd name="connsiteY27" fmla="*/ 354898 h 445117"/>
                <a:gd name="connsiteX28" fmla="*/ 246918 w 451211"/>
                <a:gd name="connsiteY28" fmla="*/ 354890 h 445117"/>
                <a:gd name="connsiteX29" fmla="*/ 271196 w 451211"/>
                <a:gd name="connsiteY29" fmla="*/ 360130 h 445117"/>
                <a:gd name="connsiteX30" fmla="*/ 276583 w 451211"/>
                <a:gd name="connsiteY30" fmla="*/ 360177 h 445117"/>
                <a:gd name="connsiteX31" fmla="*/ 290418 w 451211"/>
                <a:gd name="connsiteY31" fmla="*/ 355174 h 445117"/>
                <a:gd name="connsiteX32" fmla="*/ 247195 w 451211"/>
                <a:gd name="connsiteY32" fmla="*/ 327799 h 445117"/>
                <a:gd name="connsiteX33" fmla="*/ 241869 w 451211"/>
                <a:gd name="connsiteY33" fmla="*/ 321827 h 445117"/>
                <a:gd name="connsiteX34" fmla="*/ 212024 w 451211"/>
                <a:gd name="connsiteY34" fmla="*/ 271850 h 445117"/>
                <a:gd name="connsiteX35" fmla="*/ 206727 w 451211"/>
                <a:gd name="connsiteY35" fmla="*/ 209416 h 445117"/>
                <a:gd name="connsiteX36" fmla="*/ 306643 w 451211"/>
                <a:gd name="connsiteY36" fmla="*/ 241661 h 445117"/>
                <a:gd name="connsiteX37" fmla="*/ 317133 w 451211"/>
                <a:gd name="connsiteY37" fmla="*/ 252136 h 445117"/>
                <a:gd name="connsiteX38" fmla="*/ 317391 w 451211"/>
                <a:gd name="connsiteY38" fmla="*/ 252384 h 445117"/>
                <a:gd name="connsiteX39" fmla="*/ 342430 w 451211"/>
                <a:gd name="connsiteY39" fmla="*/ 288835 h 445117"/>
                <a:gd name="connsiteX40" fmla="*/ 336609 w 451211"/>
                <a:gd name="connsiteY40" fmla="*/ 287095 h 445117"/>
                <a:gd name="connsiteX41" fmla="*/ 327404 w 451211"/>
                <a:gd name="connsiteY41" fmla="*/ 300818 h 445117"/>
                <a:gd name="connsiteX42" fmla="*/ 327486 w 451211"/>
                <a:gd name="connsiteY42" fmla="*/ 300718 h 445117"/>
                <a:gd name="connsiteX43" fmla="*/ 322810 w 451211"/>
                <a:gd name="connsiteY43" fmla="*/ 306420 h 445117"/>
                <a:gd name="connsiteX44" fmla="*/ 322042 w 451211"/>
                <a:gd name="connsiteY44" fmla="*/ 308355 h 445117"/>
                <a:gd name="connsiteX45" fmla="*/ 316684 w 451211"/>
                <a:gd name="connsiteY45" fmla="*/ 317018 h 445117"/>
                <a:gd name="connsiteX46" fmla="*/ 316781 w 451211"/>
                <a:gd name="connsiteY46" fmla="*/ 316903 h 445117"/>
                <a:gd name="connsiteX47" fmla="*/ 312116 w 451211"/>
                <a:gd name="connsiteY47" fmla="*/ 322570 h 445117"/>
                <a:gd name="connsiteX48" fmla="*/ 311312 w 451211"/>
                <a:gd name="connsiteY48" fmla="*/ 327293 h 445117"/>
                <a:gd name="connsiteX49" fmla="*/ 305785 w 451211"/>
                <a:gd name="connsiteY49" fmla="*/ 333053 h 445117"/>
                <a:gd name="connsiteX50" fmla="*/ 305929 w 451211"/>
                <a:gd name="connsiteY50" fmla="*/ 332913 h 445117"/>
                <a:gd name="connsiteX51" fmla="*/ 289517 w 451211"/>
                <a:gd name="connsiteY51" fmla="*/ 338497 h 445117"/>
                <a:gd name="connsiteX52" fmla="*/ 279677 w 451211"/>
                <a:gd name="connsiteY52" fmla="*/ 338540 h 445117"/>
                <a:gd name="connsiteX53" fmla="*/ 265113 w 451211"/>
                <a:gd name="connsiteY53" fmla="*/ 338518 h 445117"/>
                <a:gd name="connsiteX54" fmla="*/ 252488 w 451211"/>
                <a:gd name="connsiteY54" fmla="*/ 333081 h 445117"/>
                <a:gd name="connsiteX55" fmla="*/ 252581 w 451211"/>
                <a:gd name="connsiteY55" fmla="*/ 333175 h 445117"/>
                <a:gd name="connsiteX56" fmla="*/ 247108 w 451211"/>
                <a:gd name="connsiteY56" fmla="*/ 327713 h 445117"/>
                <a:gd name="connsiteX57" fmla="*/ 273888 w 451211"/>
                <a:gd name="connsiteY57" fmla="*/ 36763 h 445117"/>
                <a:gd name="connsiteX58" fmla="*/ 273899 w 451211"/>
                <a:gd name="connsiteY58" fmla="*/ 34549 h 445117"/>
                <a:gd name="connsiteX59" fmla="*/ 260240 w 451211"/>
                <a:gd name="connsiteY59" fmla="*/ 16375 h 445117"/>
                <a:gd name="connsiteX60" fmla="*/ 254853 w 451211"/>
                <a:gd name="connsiteY60" fmla="*/ 22738 h 445117"/>
                <a:gd name="connsiteX61" fmla="*/ 247762 w 451211"/>
                <a:gd name="connsiteY61" fmla="*/ 31294 h 445117"/>
                <a:gd name="connsiteX62" fmla="*/ 206372 w 451211"/>
                <a:gd name="connsiteY62" fmla="*/ 41812 h 445117"/>
                <a:gd name="connsiteX63" fmla="*/ 200727 w 451211"/>
                <a:gd name="connsiteY63" fmla="*/ 39892 h 445117"/>
                <a:gd name="connsiteX64" fmla="*/ 202119 w 451211"/>
                <a:gd name="connsiteY64" fmla="*/ 33271 h 445117"/>
                <a:gd name="connsiteX65" fmla="*/ 208235 w 451211"/>
                <a:gd name="connsiteY65" fmla="*/ 29596 h 445117"/>
                <a:gd name="connsiteX66" fmla="*/ 206605 w 451211"/>
                <a:gd name="connsiteY66" fmla="*/ 25648 h 445117"/>
                <a:gd name="connsiteX67" fmla="*/ 174342 w 451211"/>
                <a:gd name="connsiteY67" fmla="*/ 37707 h 445117"/>
                <a:gd name="connsiteX68" fmla="*/ 193549 w 451211"/>
                <a:gd name="connsiteY68" fmla="*/ 50583 h 445117"/>
                <a:gd name="connsiteX69" fmla="*/ 179593 w 451211"/>
                <a:gd name="connsiteY69" fmla="*/ 59196 h 445117"/>
                <a:gd name="connsiteX70" fmla="*/ 174741 w 451211"/>
                <a:gd name="connsiteY70" fmla="*/ 49316 h 445117"/>
                <a:gd name="connsiteX71" fmla="*/ 177755 w 451211"/>
                <a:gd name="connsiteY71" fmla="*/ 26876 h 445117"/>
                <a:gd name="connsiteX72" fmla="*/ 213787 w 451211"/>
                <a:gd name="connsiteY72" fmla="*/ 13386 h 445117"/>
                <a:gd name="connsiteX73" fmla="*/ 248759 w 451211"/>
                <a:gd name="connsiteY73" fmla="*/ 4977 h 445117"/>
                <a:gd name="connsiteX74" fmla="*/ 295679 w 451211"/>
                <a:gd name="connsiteY74" fmla="*/ 4676 h 445117"/>
                <a:gd name="connsiteX75" fmla="*/ 285918 w 451211"/>
                <a:gd name="connsiteY75" fmla="*/ 387 h 445117"/>
                <a:gd name="connsiteX76" fmla="*/ 220196 w 451211"/>
                <a:gd name="connsiteY76" fmla="*/ 498 h 445117"/>
                <a:gd name="connsiteX77" fmla="*/ 212294 w 451211"/>
                <a:gd name="connsiteY77" fmla="*/ 1410 h 445117"/>
                <a:gd name="connsiteX78" fmla="*/ 125922 w 451211"/>
                <a:gd name="connsiteY78" fmla="*/ 70379 h 445117"/>
                <a:gd name="connsiteX79" fmla="*/ 102477 w 451211"/>
                <a:gd name="connsiteY79" fmla="*/ 118228 h 445117"/>
                <a:gd name="connsiteX80" fmla="*/ 91330 w 451211"/>
                <a:gd name="connsiteY80" fmla="*/ 198908 h 445117"/>
                <a:gd name="connsiteX81" fmla="*/ 88778 w 451211"/>
                <a:gd name="connsiteY81" fmla="*/ 208482 h 445117"/>
                <a:gd name="connsiteX82" fmla="*/ 53641 w 451211"/>
                <a:gd name="connsiteY82" fmla="*/ 225766 h 445117"/>
                <a:gd name="connsiteX83" fmla="*/ 52926 w 451211"/>
                <a:gd name="connsiteY83" fmla="*/ 230945 h 445117"/>
                <a:gd name="connsiteX84" fmla="*/ 36795 w 451211"/>
                <a:gd name="connsiteY84" fmla="*/ 241679 h 445117"/>
                <a:gd name="connsiteX85" fmla="*/ 36895 w 451211"/>
                <a:gd name="connsiteY85" fmla="*/ 241582 h 445117"/>
                <a:gd name="connsiteX86" fmla="*/ 15621 w 451211"/>
                <a:gd name="connsiteY86" fmla="*/ 257954 h 445117"/>
                <a:gd name="connsiteX87" fmla="*/ 15478 w 451211"/>
                <a:gd name="connsiteY87" fmla="*/ 258065 h 445117"/>
                <a:gd name="connsiteX88" fmla="*/ 9768 w 451211"/>
                <a:gd name="connsiteY88" fmla="*/ 263057 h 445117"/>
                <a:gd name="connsiteX89" fmla="*/ 9883 w 451211"/>
                <a:gd name="connsiteY89" fmla="*/ 262978 h 445117"/>
                <a:gd name="connsiteX90" fmla="*/ 196 w 451211"/>
                <a:gd name="connsiteY90" fmla="*/ 275298 h 445117"/>
                <a:gd name="connsiteX91" fmla="*/ 1413 w 451211"/>
                <a:gd name="connsiteY91" fmla="*/ 279325 h 445117"/>
                <a:gd name="connsiteX92" fmla="*/ 17136 w 451211"/>
                <a:gd name="connsiteY92" fmla="*/ 274922 h 445117"/>
                <a:gd name="connsiteX93" fmla="*/ 32054 w 451211"/>
                <a:gd name="connsiteY93" fmla="*/ 269083 h 445117"/>
                <a:gd name="connsiteX94" fmla="*/ 31972 w 451211"/>
                <a:gd name="connsiteY94" fmla="*/ 269180 h 445117"/>
                <a:gd name="connsiteX95" fmla="*/ 37531 w 451211"/>
                <a:gd name="connsiteY95" fmla="*/ 263743 h 445117"/>
                <a:gd name="connsiteX96" fmla="*/ 37523 w 451211"/>
                <a:gd name="connsiteY96" fmla="*/ 263904 h 445117"/>
                <a:gd name="connsiteX97" fmla="*/ 42691 w 451211"/>
                <a:gd name="connsiteY97" fmla="*/ 258054 h 445117"/>
                <a:gd name="connsiteX98" fmla="*/ 45200 w 451211"/>
                <a:gd name="connsiteY98" fmla="*/ 257078 h 445117"/>
                <a:gd name="connsiteX99" fmla="*/ 59185 w 451211"/>
                <a:gd name="connsiteY99" fmla="*/ 252782 h 445117"/>
                <a:gd name="connsiteX100" fmla="*/ 91072 w 451211"/>
                <a:gd name="connsiteY100" fmla="*/ 237749 h 445117"/>
                <a:gd name="connsiteX101" fmla="*/ 101289 w 451211"/>
                <a:gd name="connsiteY101" fmla="*/ 262282 h 445117"/>
                <a:gd name="connsiteX102" fmla="*/ 123590 w 451211"/>
                <a:gd name="connsiteY102" fmla="*/ 326428 h 445117"/>
                <a:gd name="connsiteX103" fmla="*/ 168141 w 451211"/>
                <a:gd name="connsiteY103" fmla="*/ 394022 h 445117"/>
                <a:gd name="connsiteX104" fmla="*/ 255115 w 451211"/>
                <a:gd name="connsiteY104" fmla="*/ 440931 h 445117"/>
                <a:gd name="connsiteX105" fmla="*/ 274103 w 451211"/>
                <a:gd name="connsiteY105" fmla="*/ 445356 h 445117"/>
                <a:gd name="connsiteX106" fmla="*/ 303628 w 451211"/>
                <a:gd name="connsiteY106" fmla="*/ 440436 h 445117"/>
                <a:gd name="connsiteX107" fmla="*/ 369217 w 451211"/>
                <a:gd name="connsiteY107" fmla="*/ 418110 h 445117"/>
                <a:gd name="connsiteX108" fmla="*/ 445952 w 451211"/>
                <a:gd name="connsiteY108" fmla="*/ 316770 h 445117"/>
                <a:gd name="connsiteX109" fmla="*/ 450758 w 451211"/>
                <a:gd name="connsiteY109" fmla="*/ 267288 h 445117"/>
                <a:gd name="connsiteX110" fmla="*/ 417884 w 451211"/>
                <a:gd name="connsiteY110" fmla="*/ 172943 h 445117"/>
                <a:gd name="connsiteX111" fmla="*/ 408302 w 451211"/>
                <a:gd name="connsiteY111" fmla="*/ 155968 h 445117"/>
                <a:gd name="connsiteX112" fmla="*/ 392329 w 451211"/>
                <a:gd name="connsiteY112" fmla="*/ 139520 h 445117"/>
                <a:gd name="connsiteX113" fmla="*/ 326880 w 451211"/>
                <a:gd name="connsiteY113" fmla="*/ 107006 h 445117"/>
                <a:gd name="connsiteX114" fmla="*/ 259475 w 451211"/>
                <a:gd name="connsiteY114" fmla="*/ 102822 h 445117"/>
                <a:gd name="connsiteX115" fmla="*/ 180849 w 451211"/>
                <a:gd name="connsiteY115" fmla="*/ 161645 h 445117"/>
                <a:gd name="connsiteX116" fmla="*/ 133936 w 451211"/>
                <a:gd name="connsiteY116" fmla="*/ 191615 h 445117"/>
                <a:gd name="connsiteX117" fmla="*/ 171062 w 451211"/>
                <a:gd name="connsiteY117" fmla="*/ 82922 h 445117"/>
                <a:gd name="connsiteX118" fmla="*/ 273888 w 451211"/>
                <a:gd name="connsiteY118" fmla="*/ 36763 h 44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451211" h="445117">
                  <a:moveTo>
                    <a:pt x="290418" y="355174"/>
                  </a:moveTo>
                  <a:lnTo>
                    <a:pt x="290307" y="355264"/>
                  </a:lnTo>
                  <a:cubicBezTo>
                    <a:pt x="294983" y="343449"/>
                    <a:pt x="304812" y="351905"/>
                    <a:pt x="311943" y="349769"/>
                  </a:cubicBezTo>
                  <a:lnTo>
                    <a:pt x="311836" y="349873"/>
                  </a:lnTo>
                  <a:cubicBezTo>
                    <a:pt x="314237" y="346324"/>
                    <a:pt x="316336" y="342516"/>
                    <a:pt x="319089" y="339268"/>
                  </a:cubicBezTo>
                  <a:cubicBezTo>
                    <a:pt x="327300" y="329593"/>
                    <a:pt x="337022" y="320941"/>
                    <a:pt x="343830" y="310393"/>
                  </a:cubicBezTo>
                  <a:cubicBezTo>
                    <a:pt x="352995" y="296189"/>
                    <a:pt x="356071" y="279705"/>
                    <a:pt x="354926" y="262659"/>
                  </a:cubicBezTo>
                  <a:cubicBezTo>
                    <a:pt x="353846" y="257552"/>
                    <a:pt x="353889" y="251835"/>
                    <a:pt x="351495" y="247439"/>
                  </a:cubicBezTo>
                  <a:cubicBezTo>
                    <a:pt x="339997" y="226347"/>
                    <a:pt x="321913" y="213582"/>
                    <a:pt x="300215" y="203121"/>
                  </a:cubicBezTo>
                  <a:cubicBezTo>
                    <a:pt x="272169" y="189602"/>
                    <a:pt x="243656" y="181703"/>
                    <a:pt x="212696" y="181965"/>
                  </a:cubicBezTo>
                  <a:cubicBezTo>
                    <a:pt x="212100" y="181972"/>
                    <a:pt x="211493" y="180921"/>
                    <a:pt x="210155" y="179672"/>
                  </a:cubicBezTo>
                  <a:cubicBezTo>
                    <a:pt x="213047" y="176090"/>
                    <a:pt x="216378" y="172692"/>
                    <a:pt x="218879" y="168762"/>
                  </a:cubicBezTo>
                  <a:cubicBezTo>
                    <a:pt x="240846" y="134248"/>
                    <a:pt x="283962" y="121361"/>
                    <a:pt x="320355" y="138160"/>
                  </a:cubicBezTo>
                  <a:cubicBezTo>
                    <a:pt x="326973" y="141211"/>
                    <a:pt x="334811" y="141623"/>
                    <a:pt x="341400" y="144717"/>
                  </a:cubicBezTo>
                  <a:cubicBezTo>
                    <a:pt x="353860" y="150577"/>
                    <a:pt x="366694" y="154773"/>
                    <a:pt x="376796" y="166153"/>
                  </a:cubicBezTo>
                  <a:cubicBezTo>
                    <a:pt x="395623" y="187359"/>
                    <a:pt x="408525" y="211425"/>
                    <a:pt x="417235" y="237767"/>
                  </a:cubicBezTo>
                  <a:cubicBezTo>
                    <a:pt x="422428" y="253471"/>
                    <a:pt x="428005" y="270235"/>
                    <a:pt x="427567" y="286363"/>
                  </a:cubicBezTo>
                  <a:cubicBezTo>
                    <a:pt x="426634" y="320402"/>
                    <a:pt x="408697" y="347146"/>
                    <a:pt x="385327" y="371456"/>
                  </a:cubicBezTo>
                  <a:cubicBezTo>
                    <a:pt x="357428" y="400482"/>
                    <a:pt x="325972" y="416154"/>
                    <a:pt x="284536" y="414342"/>
                  </a:cubicBezTo>
                  <a:cubicBezTo>
                    <a:pt x="254828" y="413043"/>
                    <a:pt x="231429" y="400884"/>
                    <a:pt x="208780" y="384236"/>
                  </a:cubicBezTo>
                  <a:cubicBezTo>
                    <a:pt x="181186" y="363945"/>
                    <a:pt x="167678" y="334151"/>
                    <a:pt x="155964" y="303779"/>
                  </a:cubicBezTo>
                  <a:cubicBezTo>
                    <a:pt x="146357" y="278869"/>
                    <a:pt x="139581" y="252861"/>
                    <a:pt x="131489" y="227151"/>
                  </a:cubicBezTo>
                  <a:cubicBezTo>
                    <a:pt x="144595" y="222199"/>
                    <a:pt x="154184" y="218574"/>
                    <a:pt x="165173" y="214422"/>
                  </a:cubicBezTo>
                  <a:cubicBezTo>
                    <a:pt x="165507" y="221456"/>
                    <a:pt x="165410" y="226355"/>
                    <a:pt x="166031" y="231164"/>
                  </a:cubicBezTo>
                  <a:cubicBezTo>
                    <a:pt x="167904" y="245637"/>
                    <a:pt x="167211" y="261299"/>
                    <a:pt x="172788" y="274225"/>
                  </a:cubicBezTo>
                  <a:cubicBezTo>
                    <a:pt x="180454" y="291983"/>
                    <a:pt x="191916" y="308452"/>
                    <a:pt x="203788" y="323908"/>
                  </a:cubicBezTo>
                  <a:cubicBezTo>
                    <a:pt x="210327" y="332417"/>
                    <a:pt x="221036" y="337725"/>
                    <a:pt x="229861" y="344476"/>
                  </a:cubicBezTo>
                  <a:cubicBezTo>
                    <a:pt x="235553" y="347950"/>
                    <a:pt x="241244" y="351424"/>
                    <a:pt x="246933" y="354898"/>
                  </a:cubicBezTo>
                  <a:lnTo>
                    <a:pt x="246918" y="354890"/>
                  </a:lnTo>
                  <a:cubicBezTo>
                    <a:pt x="254907" y="357112"/>
                    <a:pt x="264970" y="349730"/>
                    <a:pt x="271196" y="360130"/>
                  </a:cubicBezTo>
                  <a:cubicBezTo>
                    <a:pt x="272991" y="360148"/>
                    <a:pt x="274789" y="360162"/>
                    <a:pt x="276583" y="360177"/>
                  </a:cubicBezTo>
                  <a:cubicBezTo>
                    <a:pt x="281195" y="358508"/>
                    <a:pt x="285806" y="356839"/>
                    <a:pt x="290418" y="355174"/>
                  </a:cubicBezTo>
                  <a:moveTo>
                    <a:pt x="247195" y="327799"/>
                  </a:moveTo>
                  <a:cubicBezTo>
                    <a:pt x="245418" y="325807"/>
                    <a:pt x="243642" y="323819"/>
                    <a:pt x="241869" y="321827"/>
                  </a:cubicBezTo>
                  <a:cubicBezTo>
                    <a:pt x="231745" y="305243"/>
                    <a:pt x="219679" y="289506"/>
                    <a:pt x="212024" y="271850"/>
                  </a:cubicBezTo>
                  <a:cubicBezTo>
                    <a:pt x="203720" y="252693"/>
                    <a:pt x="191633" y="232481"/>
                    <a:pt x="206727" y="209416"/>
                  </a:cubicBezTo>
                  <a:cubicBezTo>
                    <a:pt x="241011" y="215850"/>
                    <a:pt x="276411" y="220419"/>
                    <a:pt x="306643" y="241661"/>
                  </a:cubicBezTo>
                  <a:cubicBezTo>
                    <a:pt x="314570" y="240717"/>
                    <a:pt x="317980" y="244298"/>
                    <a:pt x="317133" y="252136"/>
                  </a:cubicBezTo>
                  <a:lnTo>
                    <a:pt x="317391" y="252384"/>
                  </a:lnTo>
                  <a:cubicBezTo>
                    <a:pt x="329288" y="253802"/>
                    <a:pt x="344009" y="274878"/>
                    <a:pt x="342430" y="288835"/>
                  </a:cubicBezTo>
                  <a:cubicBezTo>
                    <a:pt x="339695" y="288021"/>
                    <a:pt x="337079" y="287238"/>
                    <a:pt x="336609" y="287095"/>
                  </a:cubicBezTo>
                  <a:cubicBezTo>
                    <a:pt x="333024" y="292438"/>
                    <a:pt x="330214" y="296627"/>
                    <a:pt x="327404" y="300818"/>
                  </a:cubicBezTo>
                  <a:lnTo>
                    <a:pt x="327486" y="300718"/>
                  </a:lnTo>
                  <a:cubicBezTo>
                    <a:pt x="325929" y="302616"/>
                    <a:pt x="324371" y="304518"/>
                    <a:pt x="322810" y="306420"/>
                  </a:cubicBezTo>
                  <a:cubicBezTo>
                    <a:pt x="322118" y="306887"/>
                    <a:pt x="321859" y="307533"/>
                    <a:pt x="322042" y="308355"/>
                  </a:cubicBezTo>
                  <a:cubicBezTo>
                    <a:pt x="320255" y="311240"/>
                    <a:pt x="318471" y="314129"/>
                    <a:pt x="316684" y="317018"/>
                  </a:cubicBezTo>
                  <a:lnTo>
                    <a:pt x="316781" y="316903"/>
                  </a:lnTo>
                  <a:cubicBezTo>
                    <a:pt x="315224" y="318794"/>
                    <a:pt x="313670" y="320682"/>
                    <a:pt x="312116" y="322570"/>
                  </a:cubicBezTo>
                  <a:cubicBezTo>
                    <a:pt x="311850" y="324145"/>
                    <a:pt x="311577" y="325717"/>
                    <a:pt x="311312" y="327293"/>
                  </a:cubicBezTo>
                  <a:cubicBezTo>
                    <a:pt x="309471" y="329216"/>
                    <a:pt x="307630" y="331133"/>
                    <a:pt x="305785" y="333053"/>
                  </a:cubicBezTo>
                  <a:lnTo>
                    <a:pt x="305929" y="332913"/>
                  </a:lnTo>
                  <a:cubicBezTo>
                    <a:pt x="303459" y="343604"/>
                    <a:pt x="295044" y="336803"/>
                    <a:pt x="289517" y="338497"/>
                  </a:cubicBezTo>
                  <a:cubicBezTo>
                    <a:pt x="286237" y="338511"/>
                    <a:pt x="282957" y="338526"/>
                    <a:pt x="279677" y="338540"/>
                  </a:cubicBezTo>
                  <a:cubicBezTo>
                    <a:pt x="274807" y="338604"/>
                    <a:pt x="269793" y="339430"/>
                    <a:pt x="265113" y="338518"/>
                  </a:cubicBezTo>
                  <a:cubicBezTo>
                    <a:pt x="260721" y="337661"/>
                    <a:pt x="256683" y="334969"/>
                    <a:pt x="252488" y="333081"/>
                  </a:cubicBezTo>
                  <a:lnTo>
                    <a:pt x="252581" y="333175"/>
                  </a:lnTo>
                  <a:cubicBezTo>
                    <a:pt x="250758" y="331352"/>
                    <a:pt x="248931" y="329532"/>
                    <a:pt x="247108" y="327713"/>
                  </a:cubicBezTo>
                  <a:close/>
                  <a:moveTo>
                    <a:pt x="273888" y="36763"/>
                  </a:moveTo>
                  <a:cubicBezTo>
                    <a:pt x="273891" y="36024"/>
                    <a:pt x="273895" y="35288"/>
                    <a:pt x="273899" y="34549"/>
                  </a:cubicBezTo>
                  <a:cubicBezTo>
                    <a:pt x="269861" y="29180"/>
                    <a:pt x="265827" y="23811"/>
                    <a:pt x="260240" y="16375"/>
                  </a:cubicBezTo>
                  <a:cubicBezTo>
                    <a:pt x="259271" y="17516"/>
                    <a:pt x="257013" y="20086"/>
                    <a:pt x="254853" y="22738"/>
                  </a:cubicBezTo>
                  <a:cubicBezTo>
                    <a:pt x="252474" y="25652"/>
                    <a:pt x="250715" y="30396"/>
                    <a:pt x="247762" y="31294"/>
                  </a:cubicBezTo>
                  <a:cubicBezTo>
                    <a:pt x="234153" y="35431"/>
                    <a:pt x="220246" y="38618"/>
                    <a:pt x="206372" y="41812"/>
                  </a:cubicBezTo>
                  <a:cubicBezTo>
                    <a:pt x="204624" y="42214"/>
                    <a:pt x="201075" y="41044"/>
                    <a:pt x="200727" y="39892"/>
                  </a:cubicBezTo>
                  <a:cubicBezTo>
                    <a:pt x="200138" y="37944"/>
                    <a:pt x="200835" y="34958"/>
                    <a:pt x="202119" y="33271"/>
                  </a:cubicBezTo>
                  <a:cubicBezTo>
                    <a:pt x="203462" y="31516"/>
                    <a:pt x="206142" y="30777"/>
                    <a:pt x="208235" y="29596"/>
                  </a:cubicBezTo>
                  <a:cubicBezTo>
                    <a:pt x="207693" y="28279"/>
                    <a:pt x="207151" y="26962"/>
                    <a:pt x="206605" y="25648"/>
                  </a:cubicBezTo>
                  <a:cubicBezTo>
                    <a:pt x="196736" y="29338"/>
                    <a:pt x="186867" y="33023"/>
                    <a:pt x="174342" y="37707"/>
                  </a:cubicBezTo>
                  <a:cubicBezTo>
                    <a:pt x="182744" y="43337"/>
                    <a:pt x="187628" y="46614"/>
                    <a:pt x="193549" y="50583"/>
                  </a:cubicBezTo>
                  <a:cubicBezTo>
                    <a:pt x="188152" y="53910"/>
                    <a:pt x="184254" y="56315"/>
                    <a:pt x="179593" y="59196"/>
                  </a:cubicBezTo>
                  <a:cubicBezTo>
                    <a:pt x="177744" y="55288"/>
                    <a:pt x="177030" y="51466"/>
                    <a:pt x="174741" y="49316"/>
                  </a:cubicBezTo>
                  <a:cubicBezTo>
                    <a:pt x="162618" y="37933"/>
                    <a:pt x="162510" y="34039"/>
                    <a:pt x="177755" y="26876"/>
                  </a:cubicBezTo>
                  <a:cubicBezTo>
                    <a:pt x="189390" y="21410"/>
                    <a:pt x="204348" y="21022"/>
                    <a:pt x="213787" y="13386"/>
                  </a:cubicBezTo>
                  <a:cubicBezTo>
                    <a:pt x="225220" y="4134"/>
                    <a:pt x="236565" y="5149"/>
                    <a:pt x="248759" y="4977"/>
                  </a:cubicBezTo>
                  <a:cubicBezTo>
                    <a:pt x="264396" y="4754"/>
                    <a:pt x="280035" y="4769"/>
                    <a:pt x="295679" y="4676"/>
                  </a:cubicBezTo>
                  <a:cubicBezTo>
                    <a:pt x="292428" y="3179"/>
                    <a:pt x="289190" y="430"/>
                    <a:pt x="285918" y="387"/>
                  </a:cubicBezTo>
                  <a:cubicBezTo>
                    <a:pt x="264019" y="89"/>
                    <a:pt x="242102" y="340"/>
                    <a:pt x="220196" y="498"/>
                  </a:cubicBezTo>
                  <a:cubicBezTo>
                    <a:pt x="217544" y="520"/>
                    <a:pt x="214644" y="423"/>
                    <a:pt x="212294" y="1410"/>
                  </a:cubicBezTo>
                  <a:cubicBezTo>
                    <a:pt x="177023" y="16264"/>
                    <a:pt x="145094" y="35528"/>
                    <a:pt x="125922" y="70379"/>
                  </a:cubicBezTo>
                  <a:cubicBezTo>
                    <a:pt x="117345" y="85969"/>
                    <a:pt x="107124" y="101397"/>
                    <a:pt x="102477" y="118228"/>
                  </a:cubicBezTo>
                  <a:cubicBezTo>
                    <a:pt x="95267" y="144340"/>
                    <a:pt x="88743" y="171127"/>
                    <a:pt x="91330" y="198908"/>
                  </a:cubicBezTo>
                  <a:cubicBezTo>
                    <a:pt x="91628" y="202098"/>
                    <a:pt x="90820" y="207356"/>
                    <a:pt x="88778" y="208482"/>
                  </a:cubicBezTo>
                  <a:cubicBezTo>
                    <a:pt x="77363" y="214781"/>
                    <a:pt x="65412" y="220110"/>
                    <a:pt x="53641" y="225766"/>
                  </a:cubicBezTo>
                  <a:cubicBezTo>
                    <a:pt x="53407" y="227489"/>
                    <a:pt x="53167" y="229218"/>
                    <a:pt x="52926" y="230945"/>
                  </a:cubicBezTo>
                  <a:cubicBezTo>
                    <a:pt x="54951" y="245644"/>
                    <a:pt x="44123" y="241036"/>
                    <a:pt x="36795" y="241679"/>
                  </a:cubicBezTo>
                  <a:lnTo>
                    <a:pt x="36895" y="241582"/>
                  </a:lnTo>
                  <a:cubicBezTo>
                    <a:pt x="37265" y="256741"/>
                    <a:pt x="24948" y="255406"/>
                    <a:pt x="15621" y="257954"/>
                  </a:cubicBezTo>
                  <a:lnTo>
                    <a:pt x="15478" y="258065"/>
                  </a:lnTo>
                  <a:cubicBezTo>
                    <a:pt x="13572" y="259727"/>
                    <a:pt x="11670" y="261392"/>
                    <a:pt x="9768" y="263057"/>
                  </a:cubicBezTo>
                  <a:cubicBezTo>
                    <a:pt x="9768" y="263057"/>
                    <a:pt x="9883" y="262975"/>
                    <a:pt x="9883" y="262978"/>
                  </a:cubicBezTo>
                  <a:cubicBezTo>
                    <a:pt x="6653" y="267087"/>
                    <a:pt x="3423" y="271193"/>
                    <a:pt x="196" y="275298"/>
                  </a:cubicBezTo>
                  <a:cubicBezTo>
                    <a:pt x="602" y="276641"/>
                    <a:pt x="1008" y="277983"/>
                    <a:pt x="1413" y="279325"/>
                  </a:cubicBezTo>
                  <a:cubicBezTo>
                    <a:pt x="6663" y="277875"/>
                    <a:pt x="11982" y="276644"/>
                    <a:pt x="17136" y="274922"/>
                  </a:cubicBezTo>
                  <a:cubicBezTo>
                    <a:pt x="22196" y="273231"/>
                    <a:pt x="27091" y="271049"/>
                    <a:pt x="32054" y="269083"/>
                  </a:cubicBezTo>
                  <a:cubicBezTo>
                    <a:pt x="32054" y="269083"/>
                    <a:pt x="31972" y="269183"/>
                    <a:pt x="31972" y="269180"/>
                  </a:cubicBezTo>
                  <a:cubicBezTo>
                    <a:pt x="33823" y="267367"/>
                    <a:pt x="35679" y="265555"/>
                    <a:pt x="37531" y="263743"/>
                  </a:cubicBezTo>
                  <a:lnTo>
                    <a:pt x="37523" y="263904"/>
                  </a:lnTo>
                  <a:cubicBezTo>
                    <a:pt x="39246" y="261955"/>
                    <a:pt x="40969" y="260003"/>
                    <a:pt x="42691" y="258054"/>
                  </a:cubicBezTo>
                  <a:lnTo>
                    <a:pt x="45200" y="257078"/>
                  </a:lnTo>
                  <a:cubicBezTo>
                    <a:pt x="49862" y="255646"/>
                    <a:pt x="54523" y="254218"/>
                    <a:pt x="59185" y="252782"/>
                  </a:cubicBezTo>
                  <a:cubicBezTo>
                    <a:pt x="68997" y="248160"/>
                    <a:pt x="78805" y="243534"/>
                    <a:pt x="91072" y="237749"/>
                  </a:cubicBezTo>
                  <a:cubicBezTo>
                    <a:pt x="94262" y="245328"/>
                    <a:pt x="98267" y="253636"/>
                    <a:pt x="101289" y="262282"/>
                  </a:cubicBezTo>
                  <a:cubicBezTo>
                    <a:pt x="108757" y="283685"/>
                    <a:pt x="113415" y="306442"/>
                    <a:pt x="123590" y="326428"/>
                  </a:cubicBezTo>
                  <a:cubicBezTo>
                    <a:pt x="135806" y="350422"/>
                    <a:pt x="149486" y="375153"/>
                    <a:pt x="168141" y="394022"/>
                  </a:cubicBezTo>
                  <a:cubicBezTo>
                    <a:pt x="191489" y="417640"/>
                    <a:pt x="218628" y="439076"/>
                    <a:pt x="255115" y="440931"/>
                  </a:cubicBezTo>
                  <a:cubicBezTo>
                    <a:pt x="261510" y="441258"/>
                    <a:pt x="267844" y="445593"/>
                    <a:pt x="274103" y="445356"/>
                  </a:cubicBezTo>
                  <a:cubicBezTo>
                    <a:pt x="284008" y="444987"/>
                    <a:pt x="294107" y="443261"/>
                    <a:pt x="303628" y="440436"/>
                  </a:cubicBezTo>
                  <a:cubicBezTo>
                    <a:pt x="325864" y="433836"/>
                    <a:pt x="350846" y="430689"/>
                    <a:pt x="369217" y="418110"/>
                  </a:cubicBezTo>
                  <a:cubicBezTo>
                    <a:pt x="405198" y="393473"/>
                    <a:pt x="437257" y="363012"/>
                    <a:pt x="445952" y="316770"/>
                  </a:cubicBezTo>
                  <a:cubicBezTo>
                    <a:pt x="449013" y="300477"/>
                    <a:pt x="452986" y="283269"/>
                    <a:pt x="450758" y="267288"/>
                  </a:cubicBezTo>
                  <a:cubicBezTo>
                    <a:pt x="446121" y="234042"/>
                    <a:pt x="438484" y="201057"/>
                    <a:pt x="417884" y="172943"/>
                  </a:cubicBezTo>
                  <a:cubicBezTo>
                    <a:pt x="414066" y="167739"/>
                    <a:pt x="411464" y="161649"/>
                    <a:pt x="408302" y="155968"/>
                  </a:cubicBezTo>
                  <a:cubicBezTo>
                    <a:pt x="402976" y="150481"/>
                    <a:pt x="397654" y="145000"/>
                    <a:pt x="392329" y="139520"/>
                  </a:cubicBezTo>
                  <a:cubicBezTo>
                    <a:pt x="374184" y="121293"/>
                    <a:pt x="352138" y="110153"/>
                    <a:pt x="326880" y="107006"/>
                  </a:cubicBezTo>
                  <a:cubicBezTo>
                    <a:pt x="304550" y="104225"/>
                    <a:pt x="281783" y="101397"/>
                    <a:pt x="259475" y="102822"/>
                  </a:cubicBezTo>
                  <a:cubicBezTo>
                    <a:pt x="221502" y="105248"/>
                    <a:pt x="194978" y="127814"/>
                    <a:pt x="180849" y="161645"/>
                  </a:cubicBezTo>
                  <a:cubicBezTo>
                    <a:pt x="171568" y="183871"/>
                    <a:pt x="157321" y="192286"/>
                    <a:pt x="133936" y="191615"/>
                  </a:cubicBezTo>
                  <a:cubicBezTo>
                    <a:pt x="131923" y="150854"/>
                    <a:pt x="147286" y="115931"/>
                    <a:pt x="171062" y="82922"/>
                  </a:cubicBezTo>
                  <a:cubicBezTo>
                    <a:pt x="196844" y="47124"/>
                    <a:pt x="233525" y="38546"/>
                    <a:pt x="273888" y="36763"/>
                  </a:cubicBezTo>
                </a:path>
              </a:pathLst>
            </a:custGeom>
            <a:solidFill>
              <a:srgbClr val="EFE646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B53666A-EF31-3ABD-3D84-BC51A9E8B635}"/>
                </a:ext>
              </a:extLst>
            </p:cNvPr>
            <p:cNvSpPr/>
            <p:nvPr/>
          </p:nvSpPr>
          <p:spPr>
            <a:xfrm flipV="1">
              <a:off x="11426421" y="555794"/>
              <a:ext cx="532455" cy="283941"/>
            </a:xfrm>
            <a:custGeom>
              <a:avLst/>
              <a:gdLst>
                <a:gd name="connsiteX0" fmla="*/ 31574 w 532455"/>
                <a:gd name="connsiteY0" fmla="*/ 279179 h 283941"/>
                <a:gd name="connsiteX1" fmla="*/ 32288 w 532455"/>
                <a:gd name="connsiteY1" fmla="*/ 274000 h 283941"/>
                <a:gd name="connsiteX2" fmla="*/ 26388 w 532455"/>
                <a:gd name="connsiteY2" fmla="*/ 184787 h 283941"/>
                <a:gd name="connsiteX3" fmla="*/ 23348 w 532455"/>
                <a:gd name="connsiteY3" fmla="*/ 96592 h 283941"/>
                <a:gd name="connsiteX4" fmla="*/ 18101 w 532455"/>
                <a:gd name="connsiteY4" fmla="*/ 41982 h 283941"/>
                <a:gd name="connsiteX5" fmla="*/ 33756 w 532455"/>
                <a:gd name="connsiteY5" fmla="*/ 27257 h 283941"/>
                <a:gd name="connsiteX6" fmla="*/ 61601 w 532455"/>
                <a:gd name="connsiteY6" fmla="*/ 31427 h 283941"/>
                <a:gd name="connsiteX7" fmla="*/ 159230 w 532455"/>
                <a:gd name="connsiteY7" fmla="*/ 33570 h 283941"/>
                <a:gd name="connsiteX8" fmla="*/ 298877 w 532455"/>
                <a:gd name="connsiteY8" fmla="*/ 31377 h 283941"/>
                <a:gd name="connsiteX9" fmla="*/ 363188 w 532455"/>
                <a:gd name="connsiteY9" fmla="*/ 33968 h 283941"/>
                <a:gd name="connsiteX10" fmla="*/ 401922 w 532455"/>
                <a:gd name="connsiteY10" fmla="*/ 31162 h 283941"/>
                <a:gd name="connsiteX11" fmla="*/ 473604 w 532455"/>
                <a:gd name="connsiteY11" fmla="*/ 22290 h 283941"/>
                <a:gd name="connsiteX12" fmla="*/ 498912 w 532455"/>
                <a:gd name="connsiteY12" fmla="*/ 21102 h 283941"/>
                <a:gd name="connsiteX13" fmla="*/ 506438 w 532455"/>
                <a:gd name="connsiteY13" fmla="*/ 28746 h 283941"/>
                <a:gd name="connsiteX14" fmla="*/ 501722 w 532455"/>
                <a:gd name="connsiteY14" fmla="*/ 68417 h 283941"/>
                <a:gd name="connsiteX15" fmla="*/ 491383 w 532455"/>
                <a:gd name="connsiteY15" fmla="*/ 177469 h 283941"/>
                <a:gd name="connsiteX16" fmla="*/ 489556 w 532455"/>
                <a:gd name="connsiteY16" fmla="*/ 210734 h 283941"/>
                <a:gd name="connsiteX17" fmla="*/ 511297 w 532455"/>
                <a:gd name="connsiteY17" fmla="*/ 232159 h 283941"/>
                <a:gd name="connsiteX18" fmla="*/ 513555 w 532455"/>
                <a:gd name="connsiteY18" fmla="*/ 220721 h 283941"/>
                <a:gd name="connsiteX19" fmla="*/ 519652 w 532455"/>
                <a:gd name="connsiteY19" fmla="*/ 66486 h 283941"/>
                <a:gd name="connsiteX20" fmla="*/ 531786 w 532455"/>
                <a:gd name="connsiteY20" fmla="*/ 23396 h 283941"/>
                <a:gd name="connsiteX21" fmla="*/ 530770 w 532455"/>
                <a:gd name="connsiteY21" fmla="*/ 10289 h 283941"/>
                <a:gd name="connsiteX22" fmla="*/ 510084 w 532455"/>
                <a:gd name="connsiteY22" fmla="*/ 298 h 283941"/>
                <a:gd name="connsiteX23" fmla="*/ 446118 w 532455"/>
                <a:gd name="connsiteY23" fmla="*/ 5190 h 283941"/>
                <a:gd name="connsiteX24" fmla="*/ 420975 w 532455"/>
                <a:gd name="connsiteY24" fmla="*/ 12095 h 283941"/>
                <a:gd name="connsiteX25" fmla="*/ 327595 w 532455"/>
                <a:gd name="connsiteY25" fmla="*/ 15253 h 283941"/>
                <a:gd name="connsiteX26" fmla="*/ 107204 w 532455"/>
                <a:gd name="connsiteY26" fmla="*/ 18278 h 283941"/>
                <a:gd name="connsiteX27" fmla="*/ 31226 w 532455"/>
                <a:gd name="connsiteY27" fmla="*/ 15166 h 283941"/>
                <a:gd name="connsiteX28" fmla="*/ 21593 w 532455"/>
                <a:gd name="connsiteY28" fmla="*/ 9410 h 283941"/>
                <a:gd name="connsiteX29" fmla="*/ 4152 w 532455"/>
                <a:gd name="connsiteY29" fmla="*/ 11309 h 283941"/>
                <a:gd name="connsiteX30" fmla="*/ 208 w 532455"/>
                <a:gd name="connsiteY30" fmla="*/ 26633 h 283941"/>
                <a:gd name="connsiteX31" fmla="*/ 6965 w 532455"/>
                <a:gd name="connsiteY31" fmla="*/ 75397 h 283941"/>
                <a:gd name="connsiteX32" fmla="*/ 8480 w 532455"/>
                <a:gd name="connsiteY32" fmla="*/ 83249 h 283941"/>
                <a:gd name="connsiteX33" fmla="*/ 11193 w 532455"/>
                <a:gd name="connsiteY33" fmla="*/ 195797 h 283941"/>
                <a:gd name="connsiteX34" fmla="*/ 16971 w 532455"/>
                <a:gd name="connsiteY34" fmla="*/ 277097 h 283941"/>
                <a:gd name="connsiteX35" fmla="*/ 18618 w 532455"/>
                <a:gd name="connsiteY35" fmla="*/ 284239 h 283941"/>
                <a:gd name="connsiteX36" fmla="*/ 31574 w 532455"/>
                <a:gd name="connsiteY36" fmla="*/ 279179 h 28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32455" h="283941">
                  <a:moveTo>
                    <a:pt x="31574" y="279179"/>
                  </a:moveTo>
                  <a:cubicBezTo>
                    <a:pt x="31811" y="277453"/>
                    <a:pt x="32051" y="275723"/>
                    <a:pt x="32288" y="274000"/>
                  </a:cubicBezTo>
                  <a:cubicBezTo>
                    <a:pt x="30282" y="244264"/>
                    <a:pt x="27863" y="214545"/>
                    <a:pt x="26388" y="184787"/>
                  </a:cubicBezTo>
                  <a:cubicBezTo>
                    <a:pt x="24927" y="155412"/>
                    <a:pt x="24848" y="125967"/>
                    <a:pt x="23348" y="96592"/>
                  </a:cubicBezTo>
                  <a:cubicBezTo>
                    <a:pt x="22415" y="78343"/>
                    <a:pt x="20219" y="60145"/>
                    <a:pt x="18101" y="41982"/>
                  </a:cubicBezTo>
                  <a:cubicBezTo>
                    <a:pt x="16644" y="29504"/>
                    <a:pt x="22562" y="25682"/>
                    <a:pt x="33756" y="27257"/>
                  </a:cubicBezTo>
                  <a:cubicBezTo>
                    <a:pt x="43054" y="28563"/>
                    <a:pt x="52285" y="31094"/>
                    <a:pt x="61601" y="31427"/>
                  </a:cubicBezTo>
                  <a:cubicBezTo>
                    <a:pt x="94130" y="32583"/>
                    <a:pt x="126687" y="33713"/>
                    <a:pt x="159230" y="33570"/>
                  </a:cubicBezTo>
                  <a:cubicBezTo>
                    <a:pt x="205780" y="33369"/>
                    <a:pt x="252331" y="31617"/>
                    <a:pt x="298877" y="31377"/>
                  </a:cubicBezTo>
                  <a:cubicBezTo>
                    <a:pt x="320309" y="31269"/>
                    <a:pt x="341745" y="33724"/>
                    <a:pt x="363188" y="33968"/>
                  </a:cubicBezTo>
                  <a:cubicBezTo>
                    <a:pt x="376090" y="34112"/>
                    <a:pt x="389060" y="32619"/>
                    <a:pt x="401922" y="31162"/>
                  </a:cubicBezTo>
                  <a:cubicBezTo>
                    <a:pt x="425841" y="28449"/>
                    <a:pt x="449689" y="25082"/>
                    <a:pt x="473604" y="22290"/>
                  </a:cubicBezTo>
                  <a:cubicBezTo>
                    <a:pt x="481995" y="21310"/>
                    <a:pt x="490543" y="20510"/>
                    <a:pt x="498912" y="21102"/>
                  </a:cubicBezTo>
                  <a:cubicBezTo>
                    <a:pt x="501722" y="21303"/>
                    <a:pt x="506603" y="26245"/>
                    <a:pt x="506438" y="28746"/>
                  </a:cubicBezTo>
                  <a:cubicBezTo>
                    <a:pt x="505566" y="42014"/>
                    <a:pt x="503050" y="55167"/>
                    <a:pt x="501722" y="68417"/>
                  </a:cubicBezTo>
                  <a:cubicBezTo>
                    <a:pt x="498090" y="104750"/>
                    <a:pt x="494663" y="141100"/>
                    <a:pt x="491383" y="177469"/>
                  </a:cubicBezTo>
                  <a:cubicBezTo>
                    <a:pt x="490389" y="188523"/>
                    <a:pt x="490145" y="199644"/>
                    <a:pt x="489556" y="210734"/>
                  </a:cubicBezTo>
                  <a:cubicBezTo>
                    <a:pt x="496802" y="217875"/>
                    <a:pt x="504048" y="225017"/>
                    <a:pt x="511297" y="232159"/>
                  </a:cubicBezTo>
                  <a:cubicBezTo>
                    <a:pt x="512080" y="228347"/>
                    <a:pt x="513411" y="224558"/>
                    <a:pt x="513555" y="220721"/>
                  </a:cubicBezTo>
                  <a:cubicBezTo>
                    <a:pt x="515510" y="169305"/>
                    <a:pt x="516487" y="117831"/>
                    <a:pt x="519652" y="66486"/>
                  </a:cubicBezTo>
                  <a:cubicBezTo>
                    <a:pt x="520549" y="51944"/>
                    <a:pt x="528043" y="37869"/>
                    <a:pt x="531786" y="23396"/>
                  </a:cubicBezTo>
                  <a:cubicBezTo>
                    <a:pt x="532866" y="19215"/>
                    <a:pt x="533153" y="12163"/>
                    <a:pt x="530770" y="10289"/>
                  </a:cubicBezTo>
                  <a:cubicBezTo>
                    <a:pt x="524798" y="5602"/>
                    <a:pt x="517054" y="223"/>
                    <a:pt x="510084" y="298"/>
                  </a:cubicBezTo>
                  <a:cubicBezTo>
                    <a:pt x="488738" y="539"/>
                    <a:pt x="467360" y="2717"/>
                    <a:pt x="446118" y="5190"/>
                  </a:cubicBezTo>
                  <a:cubicBezTo>
                    <a:pt x="437580" y="6187"/>
                    <a:pt x="429451" y="11617"/>
                    <a:pt x="420975" y="12095"/>
                  </a:cubicBezTo>
                  <a:cubicBezTo>
                    <a:pt x="389885" y="13839"/>
                    <a:pt x="358734" y="14714"/>
                    <a:pt x="327595" y="15253"/>
                  </a:cubicBezTo>
                  <a:cubicBezTo>
                    <a:pt x="254136" y="16523"/>
                    <a:pt x="180670" y="17765"/>
                    <a:pt x="107204" y="18278"/>
                  </a:cubicBezTo>
                  <a:cubicBezTo>
                    <a:pt x="81881" y="18454"/>
                    <a:pt x="56534" y="16631"/>
                    <a:pt x="31226" y="15166"/>
                  </a:cubicBezTo>
                  <a:cubicBezTo>
                    <a:pt x="27867" y="14969"/>
                    <a:pt x="23844" y="12188"/>
                    <a:pt x="21593" y="9410"/>
                  </a:cubicBezTo>
                  <a:cubicBezTo>
                    <a:pt x="14409" y="560"/>
                    <a:pt x="8595" y="2717"/>
                    <a:pt x="4152" y="11309"/>
                  </a:cubicBezTo>
                  <a:cubicBezTo>
                    <a:pt x="1765" y="15924"/>
                    <a:pt x="-277" y="21662"/>
                    <a:pt x="208" y="26633"/>
                  </a:cubicBezTo>
                  <a:cubicBezTo>
                    <a:pt x="1790" y="42954"/>
                    <a:pt x="4583" y="59154"/>
                    <a:pt x="6965" y="75397"/>
                  </a:cubicBezTo>
                  <a:cubicBezTo>
                    <a:pt x="7349" y="78035"/>
                    <a:pt x="8415" y="80622"/>
                    <a:pt x="8480" y="83249"/>
                  </a:cubicBezTo>
                  <a:cubicBezTo>
                    <a:pt x="9395" y="120766"/>
                    <a:pt x="9675" y="158305"/>
                    <a:pt x="11193" y="195797"/>
                  </a:cubicBezTo>
                  <a:cubicBezTo>
                    <a:pt x="12291" y="222946"/>
                    <a:pt x="14994" y="250031"/>
                    <a:pt x="16971" y="277097"/>
                  </a:cubicBezTo>
                  <a:cubicBezTo>
                    <a:pt x="17516" y="279455"/>
                    <a:pt x="18069" y="281856"/>
                    <a:pt x="18618" y="284239"/>
                  </a:cubicBezTo>
                  <a:cubicBezTo>
                    <a:pt x="23061" y="282506"/>
                    <a:pt x="27317" y="280840"/>
                    <a:pt x="31574" y="279179"/>
                  </a:cubicBezTo>
                </a:path>
              </a:pathLst>
            </a:custGeom>
            <a:solidFill>
              <a:srgbClr val="1C2224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95F04D-4BBD-2398-8351-283ECDEFCC8D}"/>
                </a:ext>
              </a:extLst>
            </p:cNvPr>
            <p:cNvSpPr/>
            <p:nvPr/>
          </p:nvSpPr>
          <p:spPr>
            <a:xfrm flipV="1">
              <a:off x="11207161" y="397516"/>
              <a:ext cx="229825" cy="131302"/>
            </a:xfrm>
            <a:custGeom>
              <a:avLst/>
              <a:gdLst>
                <a:gd name="connsiteX0" fmla="*/ 229922 w 229825"/>
                <a:gd name="connsiteY0" fmla="*/ 6260 h 131302"/>
                <a:gd name="connsiteX1" fmla="*/ 215003 w 229825"/>
                <a:gd name="connsiteY1" fmla="*/ 12099 h 131302"/>
                <a:gd name="connsiteX2" fmla="*/ 199280 w 229825"/>
                <a:gd name="connsiteY2" fmla="*/ 16502 h 131302"/>
                <a:gd name="connsiteX3" fmla="*/ 198064 w 229825"/>
                <a:gd name="connsiteY3" fmla="*/ 12472 h 131302"/>
                <a:gd name="connsiteX4" fmla="*/ 207750 w 229825"/>
                <a:gd name="connsiteY4" fmla="*/ 155 h 131302"/>
                <a:gd name="connsiteX5" fmla="*/ 168234 w 229825"/>
                <a:gd name="connsiteY5" fmla="*/ 22628 h 131302"/>
                <a:gd name="connsiteX6" fmla="*/ 98378 w 229825"/>
                <a:gd name="connsiteY6" fmla="*/ 86875 h 131302"/>
                <a:gd name="connsiteX7" fmla="*/ 47120 w 229825"/>
                <a:gd name="connsiteY7" fmla="*/ 107650 h 131302"/>
                <a:gd name="connsiteX8" fmla="*/ 10126 w 229825"/>
                <a:gd name="connsiteY8" fmla="*/ 91221 h 131302"/>
                <a:gd name="connsiteX9" fmla="*/ 96 w 229825"/>
                <a:gd name="connsiteY9" fmla="*/ 90385 h 131302"/>
                <a:gd name="connsiteX10" fmla="*/ 1905 w 229825"/>
                <a:gd name="connsiteY10" fmla="*/ 102945 h 131302"/>
                <a:gd name="connsiteX11" fmla="*/ 45576 w 229825"/>
                <a:gd name="connsiteY11" fmla="*/ 129660 h 131302"/>
                <a:gd name="connsiteX12" fmla="*/ 112898 w 229825"/>
                <a:gd name="connsiteY12" fmla="*/ 106728 h 131302"/>
                <a:gd name="connsiteX13" fmla="*/ 154708 w 229825"/>
                <a:gd name="connsiteY13" fmla="*/ 69415 h 131302"/>
                <a:gd name="connsiteX14" fmla="*/ 164114 w 229825"/>
                <a:gd name="connsiteY14" fmla="*/ 58868 h 131302"/>
                <a:gd name="connsiteX15" fmla="*/ 212825 w 229825"/>
                <a:gd name="connsiteY15" fmla="*/ 21774 h 131302"/>
                <a:gd name="connsiteX16" fmla="*/ 229922 w 229825"/>
                <a:gd name="connsiteY16" fmla="*/ 6260 h 131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825" h="131302">
                  <a:moveTo>
                    <a:pt x="229922" y="6260"/>
                  </a:moveTo>
                  <a:cubicBezTo>
                    <a:pt x="224955" y="8227"/>
                    <a:pt x="220060" y="10409"/>
                    <a:pt x="215003" y="12099"/>
                  </a:cubicBezTo>
                  <a:cubicBezTo>
                    <a:pt x="209846" y="13818"/>
                    <a:pt x="204527" y="15053"/>
                    <a:pt x="199280" y="16502"/>
                  </a:cubicBezTo>
                  <a:cubicBezTo>
                    <a:pt x="198875" y="15157"/>
                    <a:pt x="198466" y="13814"/>
                    <a:pt x="198064" y="12472"/>
                  </a:cubicBezTo>
                  <a:cubicBezTo>
                    <a:pt x="201290" y="8370"/>
                    <a:pt x="204520" y="4261"/>
                    <a:pt x="207750" y="155"/>
                  </a:cubicBezTo>
                  <a:cubicBezTo>
                    <a:pt x="194472" y="7516"/>
                    <a:pt x="179653" y="13046"/>
                    <a:pt x="168234" y="22628"/>
                  </a:cubicBezTo>
                  <a:cubicBezTo>
                    <a:pt x="144017" y="42934"/>
                    <a:pt x="121652" y="65432"/>
                    <a:pt x="98378" y="86875"/>
                  </a:cubicBezTo>
                  <a:cubicBezTo>
                    <a:pt x="83912" y="100204"/>
                    <a:pt x="68491" y="113371"/>
                    <a:pt x="47120" y="107650"/>
                  </a:cubicBezTo>
                  <a:cubicBezTo>
                    <a:pt x="34254" y="104205"/>
                    <a:pt x="22551" y="96525"/>
                    <a:pt x="10126" y="91221"/>
                  </a:cubicBezTo>
                  <a:cubicBezTo>
                    <a:pt x="7198" y="89972"/>
                    <a:pt x="3462" y="90611"/>
                    <a:pt x="96" y="90385"/>
                  </a:cubicBezTo>
                  <a:cubicBezTo>
                    <a:pt x="620" y="94630"/>
                    <a:pt x="-281" y="99895"/>
                    <a:pt x="1905" y="102945"/>
                  </a:cubicBezTo>
                  <a:cubicBezTo>
                    <a:pt x="12588" y="117853"/>
                    <a:pt x="27521" y="125454"/>
                    <a:pt x="45576" y="129660"/>
                  </a:cubicBezTo>
                  <a:cubicBezTo>
                    <a:pt x="73490" y="136167"/>
                    <a:pt x="93756" y="124205"/>
                    <a:pt x="112898" y="106728"/>
                  </a:cubicBezTo>
                  <a:cubicBezTo>
                    <a:pt x="126687" y="94128"/>
                    <a:pt x="140866" y="81958"/>
                    <a:pt x="154708" y="69415"/>
                  </a:cubicBezTo>
                  <a:cubicBezTo>
                    <a:pt x="158185" y="66268"/>
                    <a:pt x="161473" y="62729"/>
                    <a:pt x="164114" y="58868"/>
                  </a:cubicBezTo>
                  <a:cubicBezTo>
                    <a:pt x="176280" y="41064"/>
                    <a:pt x="196445" y="33944"/>
                    <a:pt x="212825" y="21774"/>
                  </a:cubicBezTo>
                  <a:cubicBezTo>
                    <a:pt x="218976" y="17209"/>
                    <a:pt x="224248" y="11464"/>
                    <a:pt x="229922" y="6260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BA4279F-1366-5ABE-24AA-27CADDF54846}"/>
                </a:ext>
              </a:extLst>
            </p:cNvPr>
            <p:cNvSpPr/>
            <p:nvPr/>
          </p:nvSpPr>
          <p:spPr>
            <a:xfrm flipV="1">
              <a:off x="11914256" y="479159"/>
              <a:ext cx="21163" cy="98476"/>
            </a:xfrm>
            <a:custGeom>
              <a:avLst/>
              <a:gdLst>
                <a:gd name="connsiteX0" fmla="*/ 21454 w 21163"/>
                <a:gd name="connsiteY0" fmla="*/ 11731 h 98476"/>
                <a:gd name="connsiteX1" fmla="*/ 291 w 21163"/>
                <a:gd name="connsiteY1" fmla="*/ 186 h 98476"/>
                <a:gd name="connsiteX2" fmla="*/ 3449 w 21163"/>
                <a:gd name="connsiteY2" fmla="*/ 49768 h 98476"/>
                <a:gd name="connsiteX3" fmla="*/ 5746 w 21163"/>
                <a:gd name="connsiteY3" fmla="*/ 78963 h 98476"/>
                <a:gd name="connsiteX4" fmla="*/ 9873 w 21163"/>
                <a:gd name="connsiteY4" fmla="*/ 97916 h 98476"/>
                <a:gd name="connsiteX5" fmla="*/ 14387 w 21163"/>
                <a:gd name="connsiteY5" fmla="*/ 98662 h 98476"/>
                <a:gd name="connsiteX6" fmla="*/ 19778 w 21163"/>
                <a:gd name="connsiteY6" fmla="*/ 80334 h 98476"/>
                <a:gd name="connsiteX7" fmla="*/ 20219 w 21163"/>
                <a:gd name="connsiteY7" fmla="*/ 30328 h 98476"/>
                <a:gd name="connsiteX8" fmla="*/ 21454 w 21163"/>
                <a:gd name="connsiteY8" fmla="*/ 11731 h 98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63" h="98476">
                  <a:moveTo>
                    <a:pt x="21454" y="11731"/>
                  </a:moveTo>
                  <a:cubicBezTo>
                    <a:pt x="14398" y="7887"/>
                    <a:pt x="7343" y="4040"/>
                    <a:pt x="291" y="186"/>
                  </a:cubicBezTo>
                  <a:cubicBezTo>
                    <a:pt x="1342" y="16709"/>
                    <a:pt x="2351" y="33238"/>
                    <a:pt x="3449" y="49768"/>
                  </a:cubicBezTo>
                  <a:cubicBezTo>
                    <a:pt x="4102" y="59508"/>
                    <a:pt x="4558" y="69284"/>
                    <a:pt x="5746" y="78963"/>
                  </a:cubicBezTo>
                  <a:cubicBezTo>
                    <a:pt x="6532" y="85355"/>
                    <a:pt x="8459" y="91603"/>
                    <a:pt x="9873" y="97916"/>
                  </a:cubicBezTo>
                  <a:cubicBezTo>
                    <a:pt x="11376" y="98163"/>
                    <a:pt x="12884" y="98411"/>
                    <a:pt x="14387" y="98662"/>
                  </a:cubicBezTo>
                  <a:cubicBezTo>
                    <a:pt x="16272" y="92554"/>
                    <a:pt x="19484" y="86514"/>
                    <a:pt x="19778" y="80334"/>
                  </a:cubicBezTo>
                  <a:cubicBezTo>
                    <a:pt x="20571" y="63696"/>
                    <a:pt x="20011" y="46998"/>
                    <a:pt x="20219" y="30328"/>
                  </a:cubicBezTo>
                  <a:cubicBezTo>
                    <a:pt x="20298" y="24123"/>
                    <a:pt x="21023" y="17929"/>
                    <a:pt x="21454" y="11731"/>
                  </a:cubicBezTo>
                </a:path>
              </a:pathLst>
            </a:custGeom>
            <a:solidFill>
              <a:srgbClr val="20242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750034C-8CF5-1956-AFBA-73F5D7489851}"/>
                </a:ext>
              </a:extLst>
            </p:cNvPr>
            <p:cNvSpPr/>
            <p:nvPr/>
          </p:nvSpPr>
          <p:spPr>
            <a:xfrm flipV="1">
              <a:off x="12055636" y="428878"/>
              <a:ext cx="54215" cy="95102"/>
            </a:xfrm>
            <a:custGeom>
              <a:avLst/>
              <a:gdLst>
                <a:gd name="connsiteX0" fmla="*/ 17362 w 54215"/>
                <a:gd name="connsiteY0" fmla="*/ 20654 h 95102"/>
                <a:gd name="connsiteX1" fmla="*/ 18808 w 54215"/>
                <a:gd name="connsiteY1" fmla="*/ 17317 h 95102"/>
                <a:gd name="connsiteX2" fmla="*/ 26707 w 54215"/>
                <a:gd name="connsiteY2" fmla="*/ 21293 h 95102"/>
                <a:gd name="connsiteX3" fmla="*/ 25418 w 54215"/>
                <a:gd name="connsiteY3" fmla="*/ 24760 h 95102"/>
                <a:gd name="connsiteX4" fmla="*/ 17362 w 54215"/>
                <a:gd name="connsiteY4" fmla="*/ 20654 h 95102"/>
                <a:gd name="connsiteX5" fmla="*/ 48767 w 54215"/>
                <a:gd name="connsiteY5" fmla="*/ 1609 h 95102"/>
                <a:gd name="connsiteX6" fmla="*/ 38345 w 54215"/>
                <a:gd name="connsiteY6" fmla="*/ 169 h 95102"/>
                <a:gd name="connsiteX7" fmla="*/ 42264 w 54215"/>
                <a:gd name="connsiteY7" fmla="*/ 11829 h 95102"/>
                <a:gd name="connsiteX8" fmla="*/ 28727 w 54215"/>
                <a:gd name="connsiteY8" fmla="*/ 10975 h 95102"/>
                <a:gd name="connsiteX9" fmla="*/ 30522 w 54215"/>
                <a:gd name="connsiteY9" fmla="*/ 1946 h 95102"/>
                <a:gd name="connsiteX10" fmla="*/ 6394 w 54215"/>
                <a:gd name="connsiteY10" fmla="*/ 1946 h 95102"/>
                <a:gd name="connsiteX11" fmla="*/ 11376 w 54215"/>
                <a:gd name="connsiteY11" fmla="*/ 15874 h 95102"/>
                <a:gd name="connsiteX12" fmla="*/ 344 w 54215"/>
                <a:gd name="connsiteY12" fmla="*/ 17220 h 95102"/>
                <a:gd name="connsiteX13" fmla="*/ 344 w 54215"/>
                <a:gd name="connsiteY13" fmla="*/ 22603 h 95102"/>
                <a:gd name="connsiteX14" fmla="*/ 16902 w 54215"/>
                <a:gd name="connsiteY14" fmla="*/ 33753 h 95102"/>
                <a:gd name="connsiteX15" fmla="*/ 12158 w 54215"/>
                <a:gd name="connsiteY15" fmla="*/ 35426 h 95102"/>
                <a:gd name="connsiteX16" fmla="*/ 347 w 54215"/>
                <a:gd name="connsiteY16" fmla="*/ 54906 h 95102"/>
                <a:gd name="connsiteX17" fmla="*/ 344 w 54215"/>
                <a:gd name="connsiteY17" fmla="*/ 54902 h 95102"/>
                <a:gd name="connsiteX18" fmla="*/ 4535 w 54215"/>
                <a:gd name="connsiteY18" fmla="*/ 56973 h 95102"/>
                <a:gd name="connsiteX19" fmla="*/ 344 w 54215"/>
                <a:gd name="connsiteY19" fmla="*/ 60289 h 95102"/>
                <a:gd name="connsiteX20" fmla="*/ 347 w 54215"/>
                <a:gd name="connsiteY20" fmla="*/ 60285 h 95102"/>
                <a:gd name="connsiteX21" fmla="*/ 344 w 54215"/>
                <a:gd name="connsiteY21" fmla="*/ 76435 h 95102"/>
                <a:gd name="connsiteX22" fmla="*/ 9072 w 54215"/>
                <a:gd name="connsiteY22" fmla="*/ 77167 h 95102"/>
                <a:gd name="connsiteX23" fmla="*/ 5730 w 54215"/>
                <a:gd name="connsiteY23" fmla="*/ 92584 h 95102"/>
                <a:gd name="connsiteX24" fmla="*/ 11074 w 54215"/>
                <a:gd name="connsiteY24" fmla="*/ 95272 h 95102"/>
                <a:gd name="connsiteX25" fmla="*/ 16493 w 54215"/>
                <a:gd name="connsiteY25" fmla="*/ 92573 h 95102"/>
                <a:gd name="connsiteX26" fmla="*/ 21873 w 54215"/>
                <a:gd name="connsiteY26" fmla="*/ 87201 h 95102"/>
                <a:gd name="connsiteX27" fmla="*/ 25232 w 54215"/>
                <a:gd name="connsiteY27" fmla="*/ 79722 h 95102"/>
                <a:gd name="connsiteX28" fmla="*/ 16683 w 54215"/>
                <a:gd name="connsiteY28" fmla="*/ 70743 h 95102"/>
                <a:gd name="connsiteX29" fmla="*/ 16805 w 54215"/>
                <a:gd name="connsiteY29" fmla="*/ 70868 h 95102"/>
                <a:gd name="connsiteX30" fmla="*/ 11806 w 54215"/>
                <a:gd name="connsiteY30" fmla="*/ 54446 h 95102"/>
                <a:gd name="connsiteX31" fmla="*/ 21815 w 54215"/>
                <a:gd name="connsiteY31" fmla="*/ 49490 h 95102"/>
                <a:gd name="connsiteX32" fmla="*/ 21848 w 54215"/>
                <a:gd name="connsiteY32" fmla="*/ 49458 h 95102"/>
                <a:gd name="connsiteX33" fmla="*/ 26893 w 54215"/>
                <a:gd name="connsiteY33" fmla="*/ 44121 h 95102"/>
                <a:gd name="connsiteX34" fmla="*/ 27658 w 54215"/>
                <a:gd name="connsiteY34" fmla="*/ 42377 h 95102"/>
                <a:gd name="connsiteX35" fmla="*/ 27170 w 54215"/>
                <a:gd name="connsiteY35" fmla="*/ 38835 h 95102"/>
                <a:gd name="connsiteX36" fmla="*/ 23125 w 54215"/>
                <a:gd name="connsiteY36" fmla="*/ 36215 h 95102"/>
                <a:gd name="connsiteX37" fmla="*/ 24719 w 54215"/>
                <a:gd name="connsiteY37" fmla="*/ 34625 h 95102"/>
                <a:gd name="connsiteX38" fmla="*/ 27342 w 54215"/>
                <a:gd name="connsiteY38" fmla="*/ 38670 h 95102"/>
                <a:gd name="connsiteX39" fmla="*/ 30913 w 54215"/>
                <a:gd name="connsiteY39" fmla="*/ 39162 h 95102"/>
                <a:gd name="connsiteX40" fmla="*/ 33098 w 54215"/>
                <a:gd name="connsiteY40" fmla="*/ 34582 h 95102"/>
                <a:gd name="connsiteX41" fmla="*/ 33095 w 54215"/>
                <a:gd name="connsiteY41" fmla="*/ 17851 h 95102"/>
                <a:gd name="connsiteX42" fmla="*/ 44016 w 54215"/>
                <a:gd name="connsiteY42" fmla="*/ 23127 h 95102"/>
                <a:gd name="connsiteX43" fmla="*/ 43883 w 54215"/>
                <a:gd name="connsiteY43" fmla="*/ 23217 h 95102"/>
                <a:gd name="connsiteX44" fmla="*/ 49187 w 54215"/>
                <a:gd name="connsiteY44" fmla="*/ 17485 h 95102"/>
                <a:gd name="connsiteX45" fmla="*/ 49051 w 54215"/>
                <a:gd name="connsiteY45" fmla="*/ 17615 h 95102"/>
                <a:gd name="connsiteX46" fmla="*/ 54559 w 54215"/>
                <a:gd name="connsiteY46" fmla="*/ 12084 h 95102"/>
                <a:gd name="connsiteX47" fmla="*/ 54452 w 54215"/>
                <a:gd name="connsiteY47" fmla="*/ 12217 h 95102"/>
                <a:gd name="connsiteX48" fmla="*/ 54434 w 54215"/>
                <a:gd name="connsiteY48" fmla="*/ 6087 h 95102"/>
                <a:gd name="connsiteX49" fmla="*/ 54534 w 54215"/>
                <a:gd name="connsiteY49" fmla="*/ 6217 h 95102"/>
                <a:gd name="connsiteX50" fmla="*/ 48767 w 54215"/>
                <a:gd name="connsiteY50" fmla="*/ 1609 h 9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215" h="95102">
                  <a:moveTo>
                    <a:pt x="17362" y="20654"/>
                  </a:moveTo>
                  <a:cubicBezTo>
                    <a:pt x="17846" y="19542"/>
                    <a:pt x="18327" y="18433"/>
                    <a:pt x="18808" y="17317"/>
                  </a:cubicBezTo>
                  <a:cubicBezTo>
                    <a:pt x="21460" y="18612"/>
                    <a:pt x="24123" y="19875"/>
                    <a:pt x="26707" y="21293"/>
                  </a:cubicBezTo>
                  <a:cubicBezTo>
                    <a:pt x="26814" y="21347"/>
                    <a:pt x="26158" y="22793"/>
                    <a:pt x="25418" y="24760"/>
                  </a:cubicBezTo>
                  <a:cubicBezTo>
                    <a:pt x="22626" y="23335"/>
                    <a:pt x="19992" y="21993"/>
                    <a:pt x="17362" y="20654"/>
                  </a:cubicBezTo>
                  <a:moveTo>
                    <a:pt x="48767" y="1609"/>
                  </a:moveTo>
                  <a:cubicBezTo>
                    <a:pt x="45293" y="1131"/>
                    <a:pt x="41816" y="647"/>
                    <a:pt x="38345" y="169"/>
                  </a:cubicBezTo>
                  <a:cubicBezTo>
                    <a:pt x="39497" y="3604"/>
                    <a:pt x="40649" y="7035"/>
                    <a:pt x="42264" y="11829"/>
                  </a:cubicBezTo>
                  <a:cubicBezTo>
                    <a:pt x="36946" y="11492"/>
                    <a:pt x="32923" y="11241"/>
                    <a:pt x="28727" y="10975"/>
                  </a:cubicBezTo>
                  <a:cubicBezTo>
                    <a:pt x="29517" y="6988"/>
                    <a:pt x="30016" y="4462"/>
                    <a:pt x="30522" y="1946"/>
                  </a:cubicBezTo>
                  <a:lnTo>
                    <a:pt x="6394" y="1946"/>
                  </a:lnTo>
                  <a:cubicBezTo>
                    <a:pt x="8164" y="6884"/>
                    <a:pt x="9538" y="10749"/>
                    <a:pt x="11376" y="15874"/>
                  </a:cubicBezTo>
                  <a:cubicBezTo>
                    <a:pt x="6979" y="16412"/>
                    <a:pt x="3663" y="16818"/>
                    <a:pt x="344" y="17220"/>
                  </a:cubicBezTo>
                  <a:lnTo>
                    <a:pt x="344" y="22603"/>
                  </a:lnTo>
                  <a:cubicBezTo>
                    <a:pt x="5863" y="26321"/>
                    <a:pt x="11383" y="30039"/>
                    <a:pt x="16902" y="33753"/>
                  </a:cubicBezTo>
                  <a:cubicBezTo>
                    <a:pt x="15320" y="34313"/>
                    <a:pt x="13737" y="34869"/>
                    <a:pt x="12158" y="35426"/>
                  </a:cubicBezTo>
                  <a:cubicBezTo>
                    <a:pt x="8217" y="41921"/>
                    <a:pt x="4280" y="48410"/>
                    <a:pt x="347" y="54906"/>
                  </a:cubicBezTo>
                  <a:lnTo>
                    <a:pt x="344" y="54902"/>
                  </a:lnTo>
                  <a:cubicBezTo>
                    <a:pt x="1740" y="55591"/>
                    <a:pt x="3136" y="56284"/>
                    <a:pt x="4535" y="56973"/>
                  </a:cubicBezTo>
                  <a:cubicBezTo>
                    <a:pt x="3136" y="58078"/>
                    <a:pt x="1740" y="59183"/>
                    <a:pt x="344" y="60289"/>
                  </a:cubicBezTo>
                  <a:lnTo>
                    <a:pt x="347" y="60285"/>
                  </a:lnTo>
                  <a:cubicBezTo>
                    <a:pt x="347" y="65668"/>
                    <a:pt x="344" y="71051"/>
                    <a:pt x="344" y="76435"/>
                  </a:cubicBezTo>
                  <a:cubicBezTo>
                    <a:pt x="3326" y="76686"/>
                    <a:pt x="6312" y="76934"/>
                    <a:pt x="9072" y="77167"/>
                  </a:cubicBezTo>
                  <a:cubicBezTo>
                    <a:pt x="7855" y="82798"/>
                    <a:pt x="6796" y="87693"/>
                    <a:pt x="5730" y="92584"/>
                  </a:cubicBezTo>
                  <a:cubicBezTo>
                    <a:pt x="7514" y="93481"/>
                    <a:pt x="9294" y="94375"/>
                    <a:pt x="11074" y="95272"/>
                  </a:cubicBezTo>
                  <a:cubicBezTo>
                    <a:pt x="12879" y="94375"/>
                    <a:pt x="14688" y="93474"/>
                    <a:pt x="16493" y="92573"/>
                  </a:cubicBezTo>
                  <a:cubicBezTo>
                    <a:pt x="18284" y="90786"/>
                    <a:pt x="20078" y="88992"/>
                    <a:pt x="21873" y="87201"/>
                  </a:cubicBezTo>
                  <a:cubicBezTo>
                    <a:pt x="23208" y="84229"/>
                    <a:pt x="24543" y="81254"/>
                    <a:pt x="25232" y="79722"/>
                  </a:cubicBezTo>
                  <a:cubicBezTo>
                    <a:pt x="21941" y="76266"/>
                    <a:pt x="19310" y="73506"/>
                    <a:pt x="16683" y="70743"/>
                  </a:cubicBezTo>
                  <a:cubicBezTo>
                    <a:pt x="16683" y="70743"/>
                    <a:pt x="16805" y="70865"/>
                    <a:pt x="16805" y="70868"/>
                  </a:cubicBezTo>
                  <a:cubicBezTo>
                    <a:pt x="14957" y="65414"/>
                    <a:pt x="12395" y="60034"/>
                    <a:pt x="11806" y="54446"/>
                  </a:cubicBezTo>
                  <a:cubicBezTo>
                    <a:pt x="11673" y="53161"/>
                    <a:pt x="18302" y="51159"/>
                    <a:pt x="21815" y="49490"/>
                  </a:cubicBezTo>
                  <a:lnTo>
                    <a:pt x="21848" y="49458"/>
                  </a:lnTo>
                  <a:cubicBezTo>
                    <a:pt x="23531" y="47681"/>
                    <a:pt x="25214" y="45901"/>
                    <a:pt x="26893" y="44121"/>
                  </a:cubicBezTo>
                  <a:cubicBezTo>
                    <a:pt x="27568" y="43727"/>
                    <a:pt x="27823" y="43149"/>
                    <a:pt x="27658" y="42377"/>
                  </a:cubicBezTo>
                  <a:cubicBezTo>
                    <a:pt x="27493" y="41193"/>
                    <a:pt x="27331" y="40016"/>
                    <a:pt x="27170" y="38835"/>
                  </a:cubicBezTo>
                  <a:cubicBezTo>
                    <a:pt x="25824" y="37963"/>
                    <a:pt x="24475" y="37087"/>
                    <a:pt x="23125" y="36215"/>
                  </a:cubicBezTo>
                  <a:lnTo>
                    <a:pt x="24719" y="34625"/>
                  </a:lnTo>
                  <a:cubicBezTo>
                    <a:pt x="25594" y="35971"/>
                    <a:pt x="26466" y="37321"/>
                    <a:pt x="27342" y="38670"/>
                  </a:cubicBezTo>
                  <a:cubicBezTo>
                    <a:pt x="28533" y="38831"/>
                    <a:pt x="29721" y="38996"/>
                    <a:pt x="30913" y="39162"/>
                  </a:cubicBezTo>
                  <a:cubicBezTo>
                    <a:pt x="31641" y="37636"/>
                    <a:pt x="32370" y="36111"/>
                    <a:pt x="33098" y="34582"/>
                  </a:cubicBezTo>
                  <a:cubicBezTo>
                    <a:pt x="33095" y="29303"/>
                    <a:pt x="33095" y="24028"/>
                    <a:pt x="33095" y="17851"/>
                  </a:cubicBezTo>
                  <a:cubicBezTo>
                    <a:pt x="38051" y="20245"/>
                    <a:pt x="41037" y="21688"/>
                    <a:pt x="44016" y="23127"/>
                  </a:cubicBezTo>
                  <a:cubicBezTo>
                    <a:pt x="44016" y="23127"/>
                    <a:pt x="43886" y="23220"/>
                    <a:pt x="43883" y="23217"/>
                  </a:cubicBezTo>
                  <a:cubicBezTo>
                    <a:pt x="45648" y="21304"/>
                    <a:pt x="47418" y="19391"/>
                    <a:pt x="49187" y="17485"/>
                  </a:cubicBezTo>
                  <a:lnTo>
                    <a:pt x="49051" y="17615"/>
                  </a:lnTo>
                  <a:cubicBezTo>
                    <a:pt x="50888" y="15770"/>
                    <a:pt x="52725" y="13929"/>
                    <a:pt x="54559" y="12084"/>
                  </a:cubicBezTo>
                  <a:lnTo>
                    <a:pt x="54452" y="12217"/>
                  </a:lnTo>
                  <a:cubicBezTo>
                    <a:pt x="54445" y="10171"/>
                    <a:pt x="54441" y="8133"/>
                    <a:pt x="54434" y="6087"/>
                  </a:cubicBezTo>
                  <a:cubicBezTo>
                    <a:pt x="54434" y="6087"/>
                    <a:pt x="54538" y="6217"/>
                    <a:pt x="54534" y="6217"/>
                  </a:cubicBezTo>
                  <a:cubicBezTo>
                    <a:pt x="52614" y="4681"/>
                    <a:pt x="50687" y="3145"/>
                    <a:pt x="48767" y="1609"/>
                  </a:cubicBezTo>
                </a:path>
              </a:pathLst>
            </a:custGeom>
            <a:solidFill>
              <a:srgbClr val="FEFEFE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C829D04-9BB3-7D51-DE7E-C6EA1235FF7A}"/>
                </a:ext>
              </a:extLst>
            </p:cNvPr>
            <p:cNvSpPr/>
            <p:nvPr/>
          </p:nvSpPr>
          <p:spPr>
            <a:xfrm flipV="1">
              <a:off x="11978804" y="506931"/>
              <a:ext cx="118756" cy="21715"/>
            </a:xfrm>
            <a:custGeom>
              <a:avLst/>
              <a:gdLst>
                <a:gd name="connsiteX0" fmla="*/ 77167 w 118756"/>
                <a:gd name="connsiteY0" fmla="*/ 21911 h 21715"/>
                <a:gd name="connsiteX1" fmla="*/ 88199 w 118756"/>
                <a:gd name="connsiteY1" fmla="*/ 20565 h 21715"/>
                <a:gd name="connsiteX2" fmla="*/ 83221 w 118756"/>
                <a:gd name="connsiteY2" fmla="*/ 6637 h 21715"/>
                <a:gd name="connsiteX3" fmla="*/ 107345 w 118756"/>
                <a:gd name="connsiteY3" fmla="*/ 6637 h 21715"/>
                <a:gd name="connsiteX4" fmla="*/ 105551 w 118756"/>
                <a:gd name="connsiteY4" fmla="*/ 15667 h 21715"/>
                <a:gd name="connsiteX5" fmla="*/ 119091 w 118756"/>
                <a:gd name="connsiteY5" fmla="*/ 16521 h 21715"/>
                <a:gd name="connsiteX6" fmla="*/ 115169 w 118756"/>
                <a:gd name="connsiteY6" fmla="*/ 4861 h 21715"/>
                <a:gd name="connsiteX7" fmla="*/ 100031 w 118756"/>
                <a:gd name="connsiteY7" fmla="*/ 931 h 21715"/>
                <a:gd name="connsiteX8" fmla="*/ 77285 w 118756"/>
                <a:gd name="connsiteY8" fmla="*/ 195 h 21715"/>
                <a:gd name="connsiteX9" fmla="*/ 64879 w 118756"/>
                <a:gd name="connsiteY9" fmla="*/ 10416 h 21715"/>
                <a:gd name="connsiteX10" fmla="*/ 20601 w 118756"/>
                <a:gd name="connsiteY10" fmla="*/ 6548 h 21715"/>
                <a:gd name="connsiteX11" fmla="*/ 335 w 118756"/>
                <a:gd name="connsiteY11" fmla="*/ 9343 h 21715"/>
                <a:gd name="connsiteX12" fmla="*/ 30520 w 118756"/>
                <a:gd name="connsiteY12" fmla="*/ 16244 h 21715"/>
                <a:gd name="connsiteX13" fmla="*/ 66752 w 118756"/>
                <a:gd name="connsiteY13" fmla="*/ 16776 h 21715"/>
                <a:gd name="connsiteX14" fmla="*/ 77167 w 118756"/>
                <a:gd name="connsiteY14" fmla="*/ 21911 h 2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756" h="21715">
                  <a:moveTo>
                    <a:pt x="77167" y="21911"/>
                  </a:moveTo>
                  <a:cubicBezTo>
                    <a:pt x="80487" y="21509"/>
                    <a:pt x="83806" y="21104"/>
                    <a:pt x="88199" y="20565"/>
                  </a:cubicBezTo>
                  <a:cubicBezTo>
                    <a:pt x="86365" y="15441"/>
                    <a:pt x="84987" y="11575"/>
                    <a:pt x="83221" y="6637"/>
                  </a:cubicBezTo>
                  <a:lnTo>
                    <a:pt x="107345" y="6637"/>
                  </a:lnTo>
                  <a:cubicBezTo>
                    <a:pt x="106843" y="9153"/>
                    <a:pt x="106340" y="11679"/>
                    <a:pt x="105551" y="15667"/>
                  </a:cubicBezTo>
                  <a:cubicBezTo>
                    <a:pt x="109746" y="15932"/>
                    <a:pt x="113769" y="16183"/>
                    <a:pt x="119091" y="16521"/>
                  </a:cubicBezTo>
                  <a:cubicBezTo>
                    <a:pt x="117473" y="11726"/>
                    <a:pt x="116321" y="8295"/>
                    <a:pt x="115169" y="4861"/>
                  </a:cubicBezTo>
                  <a:cubicBezTo>
                    <a:pt x="110130" y="3497"/>
                    <a:pt x="105159" y="1477"/>
                    <a:pt x="100031" y="931"/>
                  </a:cubicBezTo>
                  <a:cubicBezTo>
                    <a:pt x="92509" y="134"/>
                    <a:pt x="84872" y="389"/>
                    <a:pt x="77285" y="195"/>
                  </a:cubicBezTo>
                  <a:cubicBezTo>
                    <a:pt x="73148" y="3784"/>
                    <a:pt x="68992" y="10445"/>
                    <a:pt x="64879" y="10416"/>
                  </a:cubicBezTo>
                  <a:cubicBezTo>
                    <a:pt x="50115" y="10319"/>
                    <a:pt x="35379" y="7764"/>
                    <a:pt x="20601" y="6548"/>
                  </a:cubicBezTo>
                  <a:cubicBezTo>
                    <a:pt x="14094" y="6009"/>
                    <a:pt x="7505" y="6454"/>
                    <a:pt x="335" y="9343"/>
                  </a:cubicBezTo>
                  <a:cubicBezTo>
                    <a:pt x="10387" y="11737"/>
                    <a:pt x="20331" y="15218"/>
                    <a:pt x="30520" y="16244"/>
                  </a:cubicBezTo>
                  <a:cubicBezTo>
                    <a:pt x="42489" y="17450"/>
                    <a:pt x="54690" y="16130"/>
                    <a:pt x="66752" y="16776"/>
                  </a:cubicBezTo>
                  <a:cubicBezTo>
                    <a:pt x="70305" y="16966"/>
                    <a:pt x="73700" y="20120"/>
                    <a:pt x="77167" y="2191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9E002BA-0024-A58D-5DCB-DDA0B41BC96E}"/>
                </a:ext>
              </a:extLst>
            </p:cNvPr>
            <p:cNvSpPr/>
            <p:nvPr/>
          </p:nvSpPr>
          <p:spPr>
            <a:xfrm flipV="1">
              <a:off x="11440365" y="472546"/>
              <a:ext cx="16608" cy="62175"/>
            </a:xfrm>
            <a:custGeom>
              <a:avLst/>
              <a:gdLst>
                <a:gd name="connsiteX0" fmla="*/ 9876 w 16608"/>
                <a:gd name="connsiteY0" fmla="*/ 178 h 62175"/>
                <a:gd name="connsiteX1" fmla="*/ 7368 w 16608"/>
                <a:gd name="connsiteY1" fmla="*/ 1155 h 62175"/>
                <a:gd name="connsiteX2" fmla="*/ 2200 w 16608"/>
                <a:gd name="connsiteY2" fmla="*/ 7004 h 62175"/>
                <a:gd name="connsiteX3" fmla="*/ 2207 w 16608"/>
                <a:gd name="connsiteY3" fmla="*/ 6843 h 62175"/>
                <a:gd name="connsiteX4" fmla="*/ 111 w 16608"/>
                <a:gd name="connsiteY4" fmla="*/ 12395 h 62175"/>
                <a:gd name="connsiteX5" fmla="*/ 2849 w 16608"/>
                <a:gd name="connsiteY5" fmla="*/ 62049 h 62175"/>
                <a:gd name="connsiteX6" fmla="*/ 6815 w 16608"/>
                <a:gd name="connsiteY6" fmla="*/ 62354 h 62175"/>
                <a:gd name="connsiteX7" fmla="*/ 16720 w 16608"/>
                <a:gd name="connsiteY7" fmla="*/ 1316 h 62175"/>
                <a:gd name="connsiteX8" fmla="*/ 9876 w 16608"/>
                <a:gd name="connsiteY8" fmla="*/ 178 h 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8" h="62175">
                  <a:moveTo>
                    <a:pt x="9876" y="178"/>
                  </a:moveTo>
                  <a:lnTo>
                    <a:pt x="7368" y="1155"/>
                  </a:lnTo>
                  <a:cubicBezTo>
                    <a:pt x="5645" y="3107"/>
                    <a:pt x="3923" y="5056"/>
                    <a:pt x="2200" y="7004"/>
                  </a:cubicBezTo>
                  <a:cubicBezTo>
                    <a:pt x="2200" y="7004"/>
                    <a:pt x="2207" y="6843"/>
                    <a:pt x="2207" y="6843"/>
                  </a:cubicBezTo>
                  <a:cubicBezTo>
                    <a:pt x="1507" y="8695"/>
                    <a:pt x="811" y="10546"/>
                    <a:pt x="111" y="12395"/>
                  </a:cubicBezTo>
                  <a:cubicBezTo>
                    <a:pt x="1026" y="28946"/>
                    <a:pt x="1938" y="45498"/>
                    <a:pt x="2849" y="62049"/>
                  </a:cubicBezTo>
                  <a:cubicBezTo>
                    <a:pt x="4174" y="62153"/>
                    <a:pt x="5494" y="62254"/>
                    <a:pt x="6815" y="62354"/>
                  </a:cubicBezTo>
                  <a:cubicBezTo>
                    <a:pt x="10117" y="42009"/>
                    <a:pt x="13418" y="21661"/>
                    <a:pt x="16720" y="1316"/>
                  </a:cubicBezTo>
                  <a:cubicBezTo>
                    <a:pt x="14438" y="939"/>
                    <a:pt x="12159" y="555"/>
                    <a:pt x="9876" y="178"/>
                  </a:cubicBezTo>
                </a:path>
              </a:pathLst>
            </a:custGeom>
            <a:solidFill>
              <a:srgbClr val="30333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CE8AF51-4CD9-5462-D8C7-B0915AEDDE5A}"/>
                </a:ext>
              </a:extLst>
            </p:cNvPr>
            <p:cNvSpPr/>
            <p:nvPr/>
          </p:nvSpPr>
          <p:spPr>
            <a:xfrm flipV="1">
              <a:off x="12109643" y="587322"/>
              <a:ext cx="21528" cy="59353"/>
            </a:xfrm>
            <a:custGeom>
              <a:avLst/>
              <a:gdLst>
                <a:gd name="connsiteX0" fmla="*/ 420 w 21528"/>
                <a:gd name="connsiteY0" fmla="*/ 11182 h 59353"/>
                <a:gd name="connsiteX1" fmla="*/ 16681 w 21528"/>
                <a:gd name="connsiteY1" fmla="*/ 11182 h 59353"/>
                <a:gd name="connsiteX2" fmla="*/ 16903 w 21528"/>
                <a:gd name="connsiteY2" fmla="*/ 47228 h 59353"/>
                <a:gd name="connsiteX3" fmla="*/ 21490 w 21528"/>
                <a:gd name="connsiteY3" fmla="*/ 59577 h 59353"/>
                <a:gd name="connsiteX4" fmla="*/ 20962 w 21528"/>
                <a:gd name="connsiteY4" fmla="*/ 12959 h 59353"/>
                <a:gd name="connsiteX5" fmla="*/ 7479 w 21528"/>
                <a:gd name="connsiteY5" fmla="*/ 653 h 59353"/>
                <a:gd name="connsiteX6" fmla="*/ 420 w 21528"/>
                <a:gd name="connsiteY6" fmla="*/ 11182 h 59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28" h="59353">
                  <a:moveTo>
                    <a:pt x="420" y="11182"/>
                  </a:moveTo>
                  <a:lnTo>
                    <a:pt x="16681" y="11182"/>
                  </a:lnTo>
                  <a:cubicBezTo>
                    <a:pt x="16681" y="23664"/>
                    <a:pt x="16268" y="35475"/>
                    <a:pt x="16903" y="47228"/>
                  </a:cubicBezTo>
                  <a:cubicBezTo>
                    <a:pt x="17126" y="51416"/>
                    <a:pt x="19889" y="55468"/>
                    <a:pt x="21490" y="59577"/>
                  </a:cubicBezTo>
                  <a:cubicBezTo>
                    <a:pt x="21529" y="44016"/>
                    <a:pt x="22638" y="28337"/>
                    <a:pt x="20962" y="12959"/>
                  </a:cubicBezTo>
                  <a:cubicBezTo>
                    <a:pt x="20449" y="8261"/>
                    <a:pt x="12912" y="2232"/>
                    <a:pt x="7479" y="653"/>
                  </a:cubicBezTo>
                  <a:cubicBezTo>
                    <a:pt x="-488" y="-1658"/>
                    <a:pt x="337" y="5878"/>
                    <a:pt x="420" y="11182"/>
                  </a:cubicBezTo>
                </a:path>
              </a:pathLst>
            </a:custGeom>
            <a:solidFill>
              <a:srgbClr val="F9F8DD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A88C315-0C2A-C8A6-ECD9-10DDCEC47080}"/>
                </a:ext>
              </a:extLst>
            </p:cNvPr>
            <p:cNvSpPr/>
            <p:nvPr/>
          </p:nvSpPr>
          <p:spPr>
            <a:xfrm flipV="1">
              <a:off x="12047206" y="469245"/>
              <a:ext cx="24989" cy="32302"/>
            </a:xfrm>
            <a:custGeom>
              <a:avLst/>
              <a:gdLst>
                <a:gd name="connsiteX0" fmla="*/ 8771 w 24989"/>
                <a:gd name="connsiteY0" fmla="*/ 32487 h 32302"/>
                <a:gd name="connsiteX1" fmla="*/ 20581 w 24989"/>
                <a:gd name="connsiteY1" fmla="*/ 13008 h 32302"/>
                <a:gd name="connsiteX2" fmla="*/ 25326 w 24989"/>
                <a:gd name="connsiteY2" fmla="*/ 11335 h 32302"/>
                <a:gd name="connsiteX3" fmla="*/ 8767 w 24989"/>
                <a:gd name="connsiteY3" fmla="*/ 185 h 32302"/>
                <a:gd name="connsiteX4" fmla="*/ 2996 w 24989"/>
                <a:gd name="connsiteY4" fmla="*/ 17113 h 32302"/>
                <a:gd name="connsiteX5" fmla="*/ 8771 w 24989"/>
                <a:gd name="connsiteY5" fmla="*/ 32487 h 3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89" h="32302">
                  <a:moveTo>
                    <a:pt x="8771" y="32487"/>
                  </a:moveTo>
                  <a:cubicBezTo>
                    <a:pt x="12708" y="25992"/>
                    <a:pt x="16641" y="19503"/>
                    <a:pt x="20581" y="13008"/>
                  </a:cubicBezTo>
                  <a:cubicBezTo>
                    <a:pt x="22160" y="12451"/>
                    <a:pt x="23743" y="11895"/>
                    <a:pt x="25326" y="11335"/>
                  </a:cubicBezTo>
                  <a:cubicBezTo>
                    <a:pt x="19806" y="7621"/>
                    <a:pt x="14287" y="3903"/>
                    <a:pt x="8767" y="185"/>
                  </a:cubicBezTo>
                  <a:cubicBezTo>
                    <a:pt x="6912" y="5869"/>
                    <a:pt x="5968" y="12092"/>
                    <a:pt x="2996" y="17113"/>
                  </a:cubicBezTo>
                  <a:cubicBezTo>
                    <a:pt x="-1913" y="25389"/>
                    <a:pt x="-47" y="29947"/>
                    <a:pt x="8771" y="3248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36B096A-BE71-E529-ACB0-7AF971F600A9}"/>
                </a:ext>
              </a:extLst>
            </p:cNvPr>
            <p:cNvSpPr/>
            <p:nvPr/>
          </p:nvSpPr>
          <p:spPr>
            <a:xfrm flipV="1">
              <a:off x="12007174" y="528410"/>
              <a:ext cx="48660" cy="5290"/>
            </a:xfrm>
            <a:custGeom>
              <a:avLst/>
              <a:gdLst>
                <a:gd name="connsiteX0" fmla="*/ 48994 w 48660"/>
                <a:gd name="connsiteY0" fmla="*/ 5307 h 5290"/>
                <a:gd name="connsiteX1" fmla="*/ 38347 w 48660"/>
                <a:gd name="connsiteY1" fmla="*/ 430 h 5290"/>
                <a:gd name="connsiteX2" fmla="*/ 334 w 48660"/>
                <a:gd name="connsiteY2" fmla="*/ 508 h 5290"/>
                <a:gd name="connsiteX3" fmla="*/ 10864 w 48660"/>
                <a:gd name="connsiteY3" fmla="*/ 5210 h 5290"/>
                <a:gd name="connsiteX4" fmla="*/ 48994 w 48660"/>
                <a:gd name="connsiteY4" fmla="*/ 5307 h 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660" h="5290">
                  <a:moveTo>
                    <a:pt x="48994" y="5307"/>
                  </a:moveTo>
                  <a:cubicBezTo>
                    <a:pt x="45452" y="3598"/>
                    <a:pt x="41957" y="573"/>
                    <a:pt x="38347" y="430"/>
                  </a:cubicBezTo>
                  <a:cubicBezTo>
                    <a:pt x="25700" y="-84"/>
                    <a:pt x="13013" y="401"/>
                    <a:pt x="334" y="508"/>
                  </a:cubicBezTo>
                  <a:cubicBezTo>
                    <a:pt x="3844" y="2152"/>
                    <a:pt x="7293" y="5059"/>
                    <a:pt x="10864" y="5210"/>
                  </a:cubicBezTo>
                  <a:cubicBezTo>
                    <a:pt x="23550" y="5748"/>
                    <a:pt x="36283" y="5350"/>
                    <a:pt x="48994" y="530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5F2C0F8-2B0E-C46B-B048-29A3F589DE6D}"/>
                </a:ext>
              </a:extLst>
            </p:cNvPr>
            <p:cNvSpPr/>
            <p:nvPr/>
          </p:nvSpPr>
          <p:spPr>
            <a:xfrm flipV="1">
              <a:off x="12017603" y="561051"/>
              <a:ext cx="27342" cy="10201"/>
            </a:xfrm>
            <a:custGeom>
              <a:avLst/>
              <a:gdLst>
                <a:gd name="connsiteX0" fmla="*/ 323 w 27342"/>
                <a:gd name="connsiteY0" fmla="*/ 5520 h 10201"/>
                <a:gd name="connsiteX1" fmla="*/ 27666 w 27342"/>
                <a:gd name="connsiteY1" fmla="*/ 10412 h 10201"/>
                <a:gd name="connsiteX2" fmla="*/ 16505 w 27342"/>
                <a:gd name="connsiteY2" fmla="*/ 2560 h 10201"/>
                <a:gd name="connsiteX3" fmla="*/ 323 w 27342"/>
                <a:gd name="connsiteY3" fmla="*/ 5520 h 1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42" h="10201">
                  <a:moveTo>
                    <a:pt x="323" y="5520"/>
                  </a:moveTo>
                  <a:cubicBezTo>
                    <a:pt x="9439" y="7150"/>
                    <a:pt x="18551" y="8779"/>
                    <a:pt x="27666" y="10412"/>
                  </a:cubicBezTo>
                  <a:cubicBezTo>
                    <a:pt x="27462" y="2850"/>
                    <a:pt x="27046" y="-3344"/>
                    <a:pt x="16505" y="2560"/>
                  </a:cubicBezTo>
                  <a:cubicBezTo>
                    <a:pt x="11976" y="5093"/>
                    <a:pt x="5768" y="4623"/>
                    <a:pt x="323" y="5520"/>
                  </a:cubicBezTo>
                </a:path>
              </a:pathLst>
            </a:custGeom>
            <a:solidFill>
              <a:srgbClr val="FCFA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07A5105-AFFF-1673-CB0D-65E517CBDD8C}"/>
                </a:ext>
              </a:extLst>
            </p:cNvPr>
            <p:cNvSpPr/>
            <p:nvPr/>
          </p:nvSpPr>
          <p:spPr>
            <a:xfrm flipV="1">
              <a:off x="12071976" y="436939"/>
              <a:ext cx="26467" cy="16565"/>
            </a:xfrm>
            <a:custGeom>
              <a:avLst/>
              <a:gdLst>
                <a:gd name="connsiteX0" fmla="*/ 344 w 26467"/>
                <a:gd name="connsiteY0" fmla="*/ 260 h 16565"/>
                <a:gd name="connsiteX1" fmla="*/ 8896 w 26467"/>
                <a:gd name="connsiteY1" fmla="*/ 9239 h 16565"/>
                <a:gd name="connsiteX2" fmla="*/ 5533 w 26467"/>
                <a:gd name="connsiteY2" fmla="*/ 16718 h 16565"/>
                <a:gd name="connsiteX3" fmla="*/ 26811 w 26467"/>
                <a:gd name="connsiteY3" fmla="*/ 163 h 16565"/>
                <a:gd name="connsiteX4" fmla="*/ 344 w 26467"/>
                <a:gd name="connsiteY4" fmla="*/ 260 h 1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" h="16565">
                  <a:moveTo>
                    <a:pt x="344" y="260"/>
                  </a:moveTo>
                  <a:cubicBezTo>
                    <a:pt x="2971" y="3023"/>
                    <a:pt x="5605" y="5783"/>
                    <a:pt x="8896" y="9239"/>
                  </a:cubicBezTo>
                  <a:cubicBezTo>
                    <a:pt x="8203" y="10772"/>
                    <a:pt x="6868" y="13747"/>
                    <a:pt x="5533" y="16718"/>
                  </a:cubicBezTo>
                  <a:cubicBezTo>
                    <a:pt x="17236" y="17127"/>
                    <a:pt x="19777" y="5762"/>
                    <a:pt x="26811" y="163"/>
                  </a:cubicBezTo>
                  <a:cubicBezTo>
                    <a:pt x="17986" y="192"/>
                    <a:pt x="9165" y="228"/>
                    <a:pt x="344" y="260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6DB94A5-1A4D-3D3F-E34C-5D0BA7AAB255}"/>
                </a:ext>
              </a:extLst>
            </p:cNvPr>
            <p:cNvSpPr/>
            <p:nvPr/>
          </p:nvSpPr>
          <p:spPr>
            <a:xfrm flipV="1">
              <a:off x="11797262" y="635833"/>
              <a:ext cx="16126" cy="18989"/>
            </a:xfrm>
            <a:custGeom>
              <a:avLst/>
              <a:gdLst>
                <a:gd name="connsiteX0" fmla="*/ 241 w 16126"/>
                <a:gd name="connsiteY0" fmla="*/ 2780 h 18989"/>
                <a:gd name="connsiteX1" fmla="*/ 16211 w 16126"/>
                <a:gd name="connsiteY1" fmla="*/ 19227 h 18989"/>
                <a:gd name="connsiteX2" fmla="*/ 16322 w 16126"/>
                <a:gd name="connsiteY2" fmla="*/ 12570 h 18989"/>
                <a:gd name="connsiteX3" fmla="*/ 241 w 16126"/>
                <a:gd name="connsiteY3" fmla="*/ 2780 h 1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26" h="18989">
                  <a:moveTo>
                    <a:pt x="241" y="2780"/>
                  </a:moveTo>
                  <a:cubicBezTo>
                    <a:pt x="5563" y="8260"/>
                    <a:pt x="10889" y="13743"/>
                    <a:pt x="16211" y="19227"/>
                  </a:cubicBezTo>
                  <a:cubicBezTo>
                    <a:pt x="16258" y="17005"/>
                    <a:pt x="16455" y="14777"/>
                    <a:pt x="16322" y="12570"/>
                  </a:cubicBezTo>
                  <a:cubicBezTo>
                    <a:pt x="15583" y="66"/>
                    <a:pt x="11503" y="-2392"/>
                    <a:pt x="241" y="2780"/>
                  </a:cubicBezTo>
                </a:path>
              </a:pathLst>
            </a:custGeom>
            <a:solidFill>
              <a:srgbClr val="FBF9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C870974-898A-EEF0-4DC5-D91EF16E0F80}"/>
                </a:ext>
              </a:extLst>
            </p:cNvPr>
            <p:cNvSpPr/>
            <p:nvPr/>
          </p:nvSpPr>
          <p:spPr>
            <a:xfrm flipV="1">
              <a:off x="12055636" y="422042"/>
              <a:ext cx="8731" cy="25674"/>
            </a:xfrm>
            <a:custGeom>
              <a:avLst/>
              <a:gdLst>
                <a:gd name="connsiteX0" fmla="*/ 5725 w 8731"/>
                <a:gd name="connsiteY0" fmla="*/ 16312 h 25674"/>
                <a:gd name="connsiteX1" fmla="*/ 9070 w 8731"/>
                <a:gd name="connsiteY1" fmla="*/ 895 h 25674"/>
                <a:gd name="connsiteX2" fmla="*/ 338 w 8731"/>
                <a:gd name="connsiteY2" fmla="*/ 162 h 25674"/>
                <a:gd name="connsiteX3" fmla="*/ 338 w 8731"/>
                <a:gd name="connsiteY3" fmla="*/ 25327 h 25674"/>
                <a:gd name="connsiteX4" fmla="*/ 4146 w 8731"/>
                <a:gd name="connsiteY4" fmla="*/ 25837 h 25674"/>
                <a:gd name="connsiteX5" fmla="*/ 5725 w 8731"/>
                <a:gd name="connsiteY5" fmla="*/ 16312 h 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1" h="25674">
                  <a:moveTo>
                    <a:pt x="5725" y="16312"/>
                  </a:moveTo>
                  <a:cubicBezTo>
                    <a:pt x="6791" y="11421"/>
                    <a:pt x="7850" y="6525"/>
                    <a:pt x="9070" y="895"/>
                  </a:cubicBezTo>
                  <a:cubicBezTo>
                    <a:pt x="6306" y="661"/>
                    <a:pt x="3321" y="414"/>
                    <a:pt x="338" y="162"/>
                  </a:cubicBezTo>
                  <a:lnTo>
                    <a:pt x="338" y="25327"/>
                  </a:lnTo>
                  <a:lnTo>
                    <a:pt x="4146" y="25837"/>
                  </a:lnTo>
                  <a:cubicBezTo>
                    <a:pt x="4673" y="22664"/>
                    <a:pt x="5201" y="19488"/>
                    <a:pt x="5725" y="16312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2E7295F-C4E7-4F36-C09F-3530776AE81D}"/>
                </a:ext>
              </a:extLst>
            </p:cNvPr>
            <p:cNvSpPr/>
            <p:nvPr/>
          </p:nvSpPr>
          <p:spPr>
            <a:xfrm flipV="1">
              <a:off x="11420551" y="533846"/>
              <a:ext cx="21282" cy="16372"/>
            </a:xfrm>
            <a:custGeom>
              <a:avLst/>
              <a:gdLst>
                <a:gd name="connsiteX0" fmla="*/ 101 w 21282"/>
                <a:gd name="connsiteY0" fmla="*/ 16576 h 16372"/>
                <a:gd name="connsiteX1" fmla="*/ 21376 w 21282"/>
                <a:gd name="connsiteY1" fmla="*/ 204 h 16372"/>
                <a:gd name="connsiteX2" fmla="*/ 101 w 21282"/>
                <a:gd name="connsiteY2" fmla="*/ 16576 h 1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2" h="16372">
                  <a:moveTo>
                    <a:pt x="101" y="16576"/>
                  </a:moveTo>
                  <a:cubicBezTo>
                    <a:pt x="9432" y="14028"/>
                    <a:pt x="21749" y="15363"/>
                    <a:pt x="21376" y="204"/>
                  </a:cubicBezTo>
                  <a:cubicBezTo>
                    <a:pt x="14284" y="5662"/>
                    <a:pt x="7193" y="11117"/>
                    <a:pt x="101" y="16576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95ABF0C-A964-EA2A-C8DB-4CC1FB67A476}"/>
                </a:ext>
              </a:extLst>
            </p:cNvPr>
            <p:cNvSpPr/>
            <p:nvPr/>
          </p:nvSpPr>
          <p:spPr>
            <a:xfrm flipV="1">
              <a:off x="11441727" y="549918"/>
              <a:ext cx="16378" cy="13017"/>
            </a:xfrm>
            <a:custGeom>
              <a:avLst/>
              <a:gdLst>
                <a:gd name="connsiteX0" fmla="*/ 16245 w 16378"/>
                <a:gd name="connsiteY0" fmla="*/ 2287 h 13017"/>
                <a:gd name="connsiteX1" fmla="*/ 3290 w 16378"/>
                <a:gd name="connsiteY1" fmla="*/ 7347 h 13017"/>
                <a:gd name="connsiteX2" fmla="*/ 1642 w 16378"/>
                <a:gd name="connsiteY2" fmla="*/ 205 h 13017"/>
                <a:gd name="connsiteX3" fmla="*/ 114 w 16378"/>
                <a:gd name="connsiteY3" fmla="*/ 13021 h 13017"/>
                <a:gd name="connsiteX4" fmla="*/ 16245 w 16378"/>
                <a:gd name="connsiteY4" fmla="*/ 2287 h 1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78" h="13017">
                  <a:moveTo>
                    <a:pt x="16245" y="2287"/>
                  </a:moveTo>
                  <a:cubicBezTo>
                    <a:pt x="11989" y="3949"/>
                    <a:pt x="7732" y="5614"/>
                    <a:pt x="3290" y="7347"/>
                  </a:cubicBezTo>
                  <a:cubicBezTo>
                    <a:pt x="2740" y="4964"/>
                    <a:pt x="2188" y="2563"/>
                    <a:pt x="1642" y="205"/>
                  </a:cubicBezTo>
                  <a:cubicBezTo>
                    <a:pt x="1140" y="4508"/>
                    <a:pt x="627" y="8768"/>
                    <a:pt x="114" y="13021"/>
                  </a:cubicBezTo>
                  <a:cubicBezTo>
                    <a:pt x="7442" y="12379"/>
                    <a:pt x="18266" y="16987"/>
                    <a:pt x="16245" y="2287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DA8E68C-D151-E6DF-157B-E8EFCECCFA3B}"/>
                </a:ext>
              </a:extLst>
            </p:cNvPr>
            <p:cNvSpPr/>
            <p:nvPr/>
          </p:nvSpPr>
          <p:spPr>
            <a:xfrm flipV="1">
              <a:off x="11974907" y="527286"/>
              <a:ext cx="16974" cy="12259"/>
            </a:xfrm>
            <a:custGeom>
              <a:avLst/>
              <a:gdLst>
                <a:gd name="connsiteX0" fmla="*/ 17287 w 16974"/>
                <a:gd name="connsiteY0" fmla="*/ 5542 h 12259"/>
                <a:gd name="connsiteX1" fmla="*/ 5896 w 16974"/>
                <a:gd name="connsiteY1" fmla="*/ 198 h 12259"/>
                <a:gd name="connsiteX2" fmla="*/ 312 w 16974"/>
                <a:gd name="connsiteY2" fmla="*/ 12457 h 12259"/>
                <a:gd name="connsiteX3" fmla="*/ 17287 w 16974"/>
                <a:gd name="connsiteY3" fmla="*/ 5542 h 1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4" h="12259">
                  <a:moveTo>
                    <a:pt x="17287" y="5542"/>
                  </a:moveTo>
                  <a:cubicBezTo>
                    <a:pt x="13490" y="3762"/>
                    <a:pt x="9693" y="1982"/>
                    <a:pt x="5896" y="198"/>
                  </a:cubicBezTo>
                  <a:cubicBezTo>
                    <a:pt x="4500" y="3263"/>
                    <a:pt x="3100" y="6331"/>
                    <a:pt x="312" y="12457"/>
                  </a:cubicBezTo>
                  <a:cubicBezTo>
                    <a:pt x="7640" y="9471"/>
                    <a:pt x="12463" y="7508"/>
                    <a:pt x="17287" y="5542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E518BBC-A299-E919-D60D-E87B1988338E}"/>
                </a:ext>
              </a:extLst>
            </p:cNvPr>
            <p:cNvSpPr/>
            <p:nvPr/>
          </p:nvSpPr>
          <p:spPr>
            <a:xfrm flipV="1">
              <a:off x="12110164" y="431006"/>
              <a:ext cx="15094" cy="11950"/>
            </a:xfrm>
            <a:custGeom>
              <a:avLst/>
              <a:gdLst>
                <a:gd name="connsiteX0" fmla="*/ 12918 w 15094"/>
                <a:gd name="connsiteY0" fmla="*/ 161 h 11950"/>
                <a:gd name="connsiteX1" fmla="*/ 361 w 15094"/>
                <a:gd name="connsiteY1" fmla="*/ 7464 h 11950"/>
                <a:gd name="connsiteX2" fmla="*/ 2973 w 15094"/>
                <a:gd name="connsiteY2" fmla="*/ 12111 h 11950"/>
                <a:gd name="connsiteX3" fmla="*/ 15455 w 15094"/>
                <a:gd name="connsiteY3" fmla="*/ 4704 h 11950"/>
                <a:gd name="connsiteX4" fmla="*/ 12918 w 15094"/>
                <a:gd name="connsiteY4" fmla="*/ 161 h 1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4" h="11950">
                  <a:moveTo>
                    <a:pt x="12918" y="161"/>
                  </a:moveTo>
                  <a:cubicBezTo>
                    <a:pt x="8730" y="2594"/>
                    <a:pt x="4545" y="5027"/>
                    <a:pt x="361" y="7464"/>
                  </a:cubicBezTo>
                  <a:cubicBezTo>
                    <a:pt x="1229" y="9011"/>
                    <a:pt x="2098" y="10561"/>
                    <a:pt x="2973" y="12111"/>
                  </a:cubicBezTo>
                  <a:cubicBezTo>
                    <a:pt x="7133" y="9642"/>
                    <a:pt x="11296" y="7173"/>
                    <a:pt x="15455" y="4704"/>
                  </a:cubicBezTo>
                  <a:cubicBezTo>
                    <a:pt x="14612" y="3190"/>
                    <a:pt x="13761" y="1675"/>
                    <a:pt x="12918" y="16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3891C07-7F73-2CA1-B1AA-93AFAE2FE525}"/>
                </a:ext>
              </a:extLst>
            </p:cNvPr>
            <p:cNvSpPr/>
            <p:nvPr/>
          </p:nvSpPr>
          <p:spPr>
            <a:xfrm flipV="1">
              <a:off x="12049375" y="447716"/>
              <a:ext cx="6265" cy="16149"/>
            </a:xfrm>
            <a:custGeom>
              <a:avLst/>
              <a:gdLst>
                <a:gd name="connsiteX0" fmla="*/ 6598 w 6265"/>
                <a:gd name="connsiteY0" fmla="*/ 16321 h 16149"/>
                <a:gd name="connsiteX1" fmla="*/ 6601 w 6265"/>
                <a:gd name="connsiteY1" fmla="*/ 172 h 16149"/>
                <a:gd name="connsiteX2" fmla="*/ 6598 w 6265"/>
                <a:gd name="connsiteY2" fmla="*/ 16321 h 1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65" h="16149">
                  <a:moveTo>
                    <a:pt x="6598" y="16321"/>
                  </a:moveTo>
                  <a:cubicBezTo>
                    <a:pt x="6598" y="10938"/>
                    <a:pt x="6601" y="5555"/>
                    <a:pt x="6601" y="172"/>
                  </a:cubicBezTo>
                  <a:cubicBezTo>
                    <a:pt x="-1771" y="5555"/>
                    <a:pt x="-1732" y="10938"/>
                    <a:pt x="6598" y="1632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59B378A-7406-FF89-E569-178888E352B4}"/>
                </a:ext>
              </a:extLst>
            </p:cNvPr>
            <p:cNvSpPr/>
            <p:nvPr/>
          </p:nvSpPr>
          <p:spPr>
            <a:xfrm flipV="1">
              <a:off x="12077248" y="421784"/>
              <a:ext cx="10690" cy="6049"/>
            </a:xfrm>
            <a:custGeom>
              <a:avLst/>
              <a:gdLst>
                <a:gd name="connsiteX0" fmla="*/ 11039 w 10690"/>
                <a:gd name="connsiteY0" fmla="*/ 1812 h 6049"/>
                <a:gd name="connsiteX1" fmla="*/ 348 w 10690"/>
                <a:gd name="connsiteY1" fmla="*/ 157 h 6049"/>
                <a:gd name="connsiteX2" fmla="*/ 11032 w 10690"/>
                <a:gd name="connsiteY2" fmla="*/ 1808 h 6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90" h="6049">
                  <a:moveTo>
                    <a:pt x="11039" y="1812"/>
                  </a:moveTo>
                  <a:cubicBezTo>
                    <a:pt x="7805" y="1309"/>
                    <a:pt x="4568" y="811"/>
                    <a:pt x="348" y="157"/>
                  </a:cubicBezTo>
                  <a:cubicBezTo>
                    <a:pt x="5300" y="7924"/>
                    <a:pt x="5300" y="7924"/>
                    <a:pt x="11032" y="1808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2CD3C3-511C-72BB-1E2A-D151EA44149D}"/>
                </a:ext>
              </a:extLst>
            </p:cNvPr>
            <p:cNvSpPr/>
            <p:nvPr/>
          </p:nvSpPr>
          <p:spPr>
            <a:xfrm flipV="1">
              <a:off x="11450130" y="533584"/>
              <a:ext cx="13985" cy="5429"/>
            </a:xfrm>
            <a:custGeom>
              <a:avLst/>
              <a:gdLst>
                <a:gd name="connsiteX0" fmla="*/ 112 w 13985"/>
                <a:gd name="connsiteY0" fmla="*/ 4492 h 5429"/>
                <a:gd name="connsiteX1" fmla="*/ 6956 w 13985"/>
                <a:gd name="connsiteY1" fmla="*/ 5630 h 5429"/>
                <a:gd name="connsiteX2" fmla="*/ 14098 w 13985"/>
                <a:gd name="connsiteY2" fmla="*/ 200 h 5429"/>
                <a:gd name="connsiteX3" fmla="*/ 112 w 13985"/>
                <a:gd name="connsiteY3" fmla="*/ 4492 h 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85" h="5429">
                  <a:moveTo>
                    <a:pt x="112" y="4492"/>
                  </a:moveTo>
                  <a:cubicBezTo>
                    <a:pt x="2394" y="4869"/>
                    <a:pt x="4673" y="5253"/>
                    <a:pt x="6956" y="5630"/>
                  </a:cubicBezTo>
                  <a:cubicBezTo>
                    <a:pt x="9335" y="3821"/>
                    <a:pt x="11715" y="2012"/>
                    <a:pt x="14098" y="200"/>
                  </a:cubicBezTo>
                  <a:cubicBezTo>
                    <a:pt x="9436" y="1632"/>
                    <a:pt x="4774" y="3064"/>
                    <a:pt x="112" y="4492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CC91054-AC50-B7D8-14E8-AA65F78CBE67}"/>
                </a:ext>
              </a:extLst>
            </p:cNvPr>
            <p:cNvSpPr/>
            <p:nvPr/>
          </p:nvSpPr>
          <p:spPr>
            <a:xfrm flipV="1">
              <a:off x="11969678" y="539461"/>
              <a:ext cx="10913" cy="5447"/>
            </a:xfrm>
            <a:custGeom>
              <a:avLst/>
              <a:gdLst>
                <a:gd name="connsiteX0" fmla="*/ 11221 w 10913"/>
                <a:gd name="connsiteY0" fmla="*/ 5650 h 5447"/>
                <a:gd name="connsiteX1" fmla="*/ 308 w 10913"/>
                <a:gd name="connsiteY1" fmla="*/ 202 h 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913" h="5447">
                  <a:moveTo>
                    <a:pt x="11221" y="5650"/>
                  </a:moveTo>
                  <a:lnTo>
                    <a:pt x="308" y="202"/>
                  </a:ln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98ED2BA-0C2C-3329-4094-4894A851FEDF}"/>
                </a:ext>
              </a:extLst>
            </p:cNvPr>
            <p:cNvSpPr/>
            <p:nvPr/>
          </p:nvSpPr>
          <p:spPr>
            <a:xfrm flipV="1">
              <a:off x="12087932" y="426179"/>
              <a:ext cx="5300" cy="7173"/>
            </a:xfrm>
            <a:custGeom>
              <a:avLst/>
              <a:gdLst>
                <a:gd name="connsiteX0" fmla="*/ 349 w 5300"/>
                <a:gd name="connsiteY0" fmla="*/ 7331 h 7173"/>
                <a:gd name="connsiteX1" fmla="*/ 5649 w 5300"/>
                <a:gd name="connsiteY1" fmla="*/ 2325 h 7173"/>
                <a:gd name="connsiteX2" fmla="*/ 2416 w 5300"/>
                <a:gd name="connsiteY2" fmla="*/ 161 h 7173"/>
                <a:gd name="connsiteX3" fmla="*/ 356 w 5300"/>
                <a:gd name="connsiteY3" fmla="*/ 7335 h 7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00" h="7173">
                  <a:moveTo>
                    <a:pt x="349" y="7331"/>
                  </a:moveTo>
                  <a:lnTo>
                    <a:pt x="5649" y="2325"/>
                  </a:lnTo>
                  <a:cubicBezTo>
                    <a:pt x="4573" y="1603"/>
                    <a:pt x="3496" y="882"/>
                    <a:pt x="2416" y="161"/>
                  </a:cubicBezTo>
                  <a:cubicBezTo>
                    <a:pt x="1730" y="2551"/>
                    <a:pt x="1041" y="4945"/>
                    <a:pt x="356" y="7335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25A1FA-AB67-2274-2B82-E4984A216337}"/>
                </a:ext>
              </a:extLst>
            </p:cNvPr>
            <p:cNvSpPr/>
            <p:nvPr/>
          </p:nvSpPr>
          <p:spPr>
            <a:xfrm flipV="1">
              <a:off x="11960099" y="523567"/>
              <a:ext cx="6197" cy="4264"/>
            </a:xfrm>
            <a:custGeom>
              <a:avLst/>
              <a:gdLst>
                <a:gd name="connsiteX0" fmla="*/ 6501 w 6197"/>
                <a:gd name="connsiteY0" fmla="*/ 2557 h 4264"/>
                <a:gd name="connsiteX1" fmla="*/ 3572 w 6197"/>
                <a:gd name="connsiteY1" fmla="*/ 206 h 4264"/>
                <a:gd name="connsiteX2" fmla="*/ 303 w 6197"/>
                <a:gd name="connsiteY2" fmla="*/ 1354 h 4264"/>
                <a:gd name="connsiteX3" fmla="*/ 3055 w 6197"/>
                <a:gd name="connsiteY3" fmla="*/ 4419 h 4264"/>
                <a:gd name="connsiteX4" fmla="*/ 6501 w 6197"/>
                <a:gd name="connsiteY4" fmla="*/ 2557 h 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7" h="4264">
                  <a:moveTo>
                    <a:pt x="6501" y="2557"/>
                  </a:moveTo>
                  <a:cubicBezTo>
                    <a:pt x="5234" y="1480"/>
                    <a:pt x="4466" y="299"/>
                    <a:pt x="3572" y="206"/>
                  </a:cubicBezTo>
                  <a:cubicBezTo>
                    <a:pt x="2539" y="91"/>
                    <a:pt x="1397" y="931"/>
                    <a:pt x="303" y="1354"/>
                  </a:cubicBezTo>
                  <a:cubicBezTo>
                    <a:pt x="1193" y="2424"/>
                    <a:pt x="1918" y="3824"/>
                    <a:pt x="3055" y="4419"/>
                  </a:cubicBezTo>
                  <a:cubicBezTo>
                    <a:pt x="3590" y="4703"/>
                    <a:pt x="4932" y="3450"/>
                    <a:pt x="6501" y="255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5BF1C2C-ECBD-B1C6-59D7-DFF03DC41FC6}"/>
                </a:ext>
              </a:extLst>
            </p:cNvPr>
            <p:cNvSpPr/>
            <p:nvPr/>
          </p:nvSpPr>
          <p:spPr>
            <a:xfrm flipV="1">
              <a:off x="12051445" y="501547"/>
              <a:ext cx="4191" cy="5383"/>
            </a:xfrm>
            <a:custGeom>
              <a:avLst/>
              <a:gdLst>
                <a:gd name="connsiteX0" fmla="*/ 4528 w 4191"/>
                <a:gd name="connsiteY0" fmla="*/ 5571 h 5383"/>
                <a:gd name="connsiteX1" fmla="*/ 4528 w 4191"/>
                <a:gd name="connsiteY1" fmla="*/ 188 h 5383"/>
                <a:gd name="connsiteX2" fmla="*/ 336 w 4191"/>
                <a:gd name="connsiteY2" fmla="*/ 3504 h 5383"/>
                <a:gd name="connsiteX3" fmla="*/ 4528 w 4191"/>
                <a:gd name="connsiteY3" fmla="*/ 5571 h 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" h="5383">
                  <a:moveTo>
                    <a:pt x="4528" y="5571"/>
                  </a:moveTo>
                  <a:lnTo>
                    <a:pt x="4528" y="188"/>
                  </a:lnTo>
                  <a:cubicBezTo>
                    <a:pt x="3128" y="1297"/>
                    <a:pt x="1736" y="2399"/>
                    <a:pt x="336" y="3504"/>
                  </a:cubicBezTo>
                  <a:cubicBezTo>
                    <a:pt x="1736" y="4193"/>
                    <a:pt x="3128" y="4886"/>
                    <a:pt x="4528" y="557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093E789-413D-6074-AD56-061CA4F671EA}"/>
                </a:ext>
              </a:extLst>
            </p:cNvPr>
            <p:cNvSpPr/>
            <p:nvPr/>
          </p:nvSpPr>
          <p:spPr>
            <a:xfrm flipV="1">
              <a:off x="11970720" y="513505"/>
              <a:ext cx="3029" cy="3208"/>
            </a:xfrm>
            <a:custGeom>
              <a:avLst/>
              <a:gdLst>
                <a:gd name="connsiteX0" fmla="*/ 2457 w 3029"/>
                <a:gd name="connsiteY0" fmla="*/ 191 h 3208"/>
                <a:gd name="connsiteX1" fmla="*/ 343 w 3029"/>
                <a:gd name="connsiteY1" fmla="*/ 1210 h 3208"/>
                <a:gd name="connsiteX2" fmla="*/ 1187 w 3029"/>
                <a:gd name="connsiteY2" fmla="*/ 3399 h 3208"/>
                <a:gd name="connsiteX3" fmla="*/ 3297 w 3029"/>
                <a:gd name="connsiteY3" fmla="*/ 2384 h 3208"/>
                <a:gd name="connsiteX4" fmla="*/ 2457 w 3029"/>
                <a:gd name="connsiteY4" fmla="*/ 191 h 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9" h="3208">
                  <a:moveTo>
                    <a:pt x="2457" y="191"/>
                  </a:moveTo>
                  <a:cubicBezTo>
                    <a:pt x="1714" y="514"/>
                    <a:pt x="559" y="675"/>
                    <a:pt x="343" y="1210"/>
                  </a:cubicBezTo>
                  <a:cubicBezTo>
                    <a:pt x="131" y="1745"/>
                    <a:pt x="867" y="2653"/>
                    <a:pt x="1187" y="3399"/>
                  </a:cubicBezTo>
                  <a:cubicBezTo>
                    <a:pt x="1929" y="3076"/>
                    <a:pt x="3089" y="2918"/>
                    <a:pt x="3297" y="2384"/>
                  </a:cubicBezTo>
                  <a:cubicBezTo>
                    <a:pt x="3509" y="1845"/>
                    <a:pt x="2780" y="937"/>
                    <a:pt x="2457" y="19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84DC5CE-F63B-EF1C-4D25-7A5D9320B6AF}"/>
                </a:ext>
              </a:extLst>
            </p:cNvPr>
            <p:cNvSpPr/>
            <p:nvPr/>
          </p:nvSpPr>
          <p:spPr>
            <a:xfrm flipV="1">
              <a:off x="12055636" y="463862"/>
              <a:ext cx="4191" cy="5386"/>
            </a:xfrm>
            <a:custGeom>
              <a:avLst/>
              <a:gdLst>
                <a:gd name="connsiteX0" fmla="*/ 337 w 4191"/>
                <a:gd name="connsiteY0" fmla="*/ 5561 h 5386"/>
                <a:gd name="connsiteX1" fmla="*/ 4528 w 4191"/>
                <a:gd name="connsiteY1" fmla="*/ 2245 h 5386"/>
                <a:gd name="connsiteX2" fmla="*/ 337 w 4191"/>
                <a:gd name="connsiteY2" fmla="*/ 174 h 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" h="5386">
                  <a:moveTo>
                    <a:pt x="337" y="5561"/>
                  </a:moveTo>
                  <a:cubicBezTo>
                    <a:pt x="1736" y="4456"/>
                    <a:pt x="3129" y="3350"/>
                    <a:pt x="4528" y="2245"/>
                  </a:cubicBezTo>
                  <a:cubicBezTo>
                    <a:pt x="3129" y="1556"/>
                    <a:pt x="1736" y="863"/>
                    <a:pt x="337" y="174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B1F4DE4-74CD-2D37-5188-F9448E7A8EEB}"/>
                </a:ext>
              </a:extLst>
            </p:cNvPr>
            <p:cNvSpPr/>
            <p:nvPr/>
          </p:nvSpPr>
          <p:spPr>
            <a:xfrm flipV="1">
              <a:off x="11436903" y="522506"/>
              <a:ext cx="5555" cy="5551"/>
            </a:xfrm>
            <a:custGeom>
              <a:avLst/>
              <a:gdLst>
                <a:gd name="connsiteX0" fmla="*/ 3571 w 5555"/>
                <a:gd name="connsiteY0" fmla="*/ 5748 h 5551"/>
                <a:gd name="connsiteX1" fmla="*/ 5663 w 5555"/>
                <a:gd name="connsiteY1" fmla="*/ 196 h 5551"/>
                <a:gd name="connsiteX2" fmla="*/ 108 w 5555"/>
                <a:gd name="connsiteY2" fmla="*/ 5633 h 5551"/>
                <a:gd name="connsiteX3" fmla="*/ 3571 w 5555"/>
                <a:gd name="connsiteY3" fmla="*/ 5748 h 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55" h="5551">
                  <a:moveTo>
                    <a:pt x="3571" y="5748"/>
                  </a:moveTo>
                  <a:cubicBezTo>
                    <a:pt x="4267" y="3896"/>
                    <a:pt x="4967" y="2048"/>
                    <a:pt x="5663" y="196"/>
                  </a:cubicBezTo>
                  <a:cubicBezTo>
                    <a:pt x="3811" y="2008"/>
                    <a:pt x="1959" y="3821"/>
                    <a:pt x="108" y="5633"/>
                  </a:cubicBezTo>
                  <a:cubicBezTo>
                    <a:pt x="1263" y="5672"/>
                    <a:pt x="2419" y="5708"/>
                    <a:pt x="3571" y="574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067C50E-541B-2098-C957-9729A61D9C46}"/>
                </a:ext>
              </a:extLst>
            </p:cNvPr>
            <p:cNvSpPr/>
            <p:nvPr/>
          </p:nvSpPr>
          <p:spPr>
            <a:xfrm flipV="1">
              <a:off x="11414698" y="528743"/>
              <a:ext cx="5709" cy="4991"/>
            </a:xfrm>
            <a:custGeom>
              <a:avLst/>
              <a:gdLst>
                <a:gd name="connsiteX0" fmla="*/ 98 w 5709"/>
                <a:gd name="connsiteY0" fmla="*/ 5190 h 4991"/>
                <a:gd name="connsiteX1" fmla="*/ 5808 w 5709"/>
                <a:gd name="connsiteY1" fmla="*/ 198 h 4991"/>
                <a:gd name="connsiteX2" fmla="*/ 98 w 5709"/>
                <a:gd name="connsiteY2" fmla="*/ 5190 h 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09" h="4991">
                  <a:moveTo>
                    <a:pt x="98" y="5190"/>
                  </a:moveTo>
                  <a:cubicBezTo>
                    <a:pt x="2001" y="3525"/>
                    <a:pt x="3906" y="1860"/>
                    <a:pt x="5808" y="198"/>
                  </a:cubicBezTo>
                  <a:cubicBezTo>
                    <a:pt x="3906" y="1860"/>
                    <a:pt x="2001" y="3525"/>
                    <a:pt x="98" y="5190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01AFF7D-A91E-FF58-7E45-F5AFEF7C4CF9}"/>
                </a:ext>
              </a:extLst>
            </p:cNvPr>
            <p:cNvSpPr/>
            <p:nvPr/>
          </p:nvSpPr>
          <p:spPr>
            <a:xfrm flipV="1">
              <a:off x="12098296" y="453368"/>
              <a:ext cx="5551" cy="5706"/>
            </a:xfrm>
            <a:custGeom>
              <a:avLst/>
              <a:gdLst>
                <a:gd name="connsiteX0" fmla="*/ 5906 w 5551"/>
                <a:gd name="connsiteY0" fmla="*/ 169 h 5706"/>
                <a:gd name="connsiteX1" fmla="*/ 354 w 5551"/>
                <a:gd name="connsiteY1" fmla="*/ 5875 h 5706"/>
                <a:gd name="connsiteX2" fmla="*/ 5906 w 5551"/>
                <a:gd name="connsiteY2" fmla="*/ 169 h 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51" h="5706">
                  <a:moveTo>
                    <a:pt x="5906" y="169"/>
                  </a:moveTo>
                  <a:cubicBezTo>
                    <a:pt x="4054" y="2071"/>
                    <a:pt x="2206" y="3973"/>
                    <a:pt x="354" y="5875"/>
                  </a:cubicBezTo>
                  <a:cubicBezTo>
                    <a:pt x="2206" y="3973"/>
                    <a:pt x="4054" y="2067"/>
                    <a:pt x="5906" y="16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7AB5BC3-D866-BC04-9218-EDE2AA1E3F42}"/>
                </a:ext>
              </a:extLst>
            </p:cNvPr>
            <p:cNvSpPr/>
            <p:nvPr/>
          </p:nvSpPr>
          <p:spPr>
            <a:xfrm flipV="1">
              <a:off x="11960017" y="540507"/>
              <a:ext cx="4152" cy="4155"/>
            </a:xfrm>
            <a:custGeom>
              <a:avLst/>
              <a:gdLst>
                <a:gd name="connsiteX0" fmla="*/ 4354 w 4152"/>
                <a:gd name="connsiteY0" fmla="*/ 201 h 4155"/>
                <a:gd name="connsiteX1" fmla="*/ 302 w 4152"/>
                <a:gd name="connsiteY1" fmla="*/ 3492 h 4155"/>
                <a:gd name="connsiteX2" fmla="*/ 1167 w 4152"/>
                <a:gd name="connsiteY2" fmla="*/ 4357 h 4155"/>
                <a:gd name="connsiteX3" fmla="*/ 4454 w 4152"/>
                <a:gd name="connsiteY3" fmla="*/ 301 h 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2" h="4155">
                  <a:moveTo>
                    <a:pt x="4354" y="201"/>
                  </a:moveTo>
                  <a:cubicBezTo>
                    <a:pt x="3001" y="1299"/>
                    <a:pt x="1652" y="2394"/>
                    <a:pt x="302" y="3492"/>
                  </a:cubicBezTo>
                  <a:cubicBezTo>
                    <a:pt x="589" y="3779"/>
                    <a:pt x="876" y="4070"/>
                    <a:pt x="1167" y="4357"/>
                  </a:cubicBezTo>
                  <a:cubicBezTo>
                    <a:pt x="2265" y="3004"/>
                    <a:pt x="3360" y="1654"/>
                    <a:pt x="4454" y="301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A9C949-3E58-1EEF-D176-4E23ED5FF3BB}"/>
                </a:ext>
              </a:extLst>
            </p:cNvPr>
            <p:cNvSpPr/>
            <p:nvPr/>
          </p:nvSpPr>
          <p:spPr>
            <a:xfrm flipV="1">
              <a:off x="11964069" y="544561"/>
              <a:ext cx="5731" cy="4733"/>
            </a:xfrm>
            <a:custGeom>
              <a:avLst/>
              <a:gdLst>
                <a:gd name="connsiteX0" fmla="*/ 6035 w 5731"/>
                <a:gd name="connsiteY0" fmla="*/ 4675 h 4733"/>
                <a:gd name="connsiteX1" fmla="*/ 311 w 5731"/>
                <a:gd name="connsiteY1" fmla="*/ 204 h 4733"/>
                <a:gd name="connsiteX2" fmla="*/ 304 w 5731"/>
                <a:gd name="connsiteY2" fmla="*/ 4837 h 4733"/>
                <a:gd name="connsiteX3" fmla="*/ 408 w 5731"/>
                <a:gd name="connsiteY3" fmla="*/ 4937 h 4733"/>
                <a:gd name="connsiteX4" fmla="*/ 6035 w 5731"/>
                <a:gd name="connsiteY4" fmla="*/ 4675 h 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1" h="4733">
                  <a:moveTo>
                    <a:pt x="6035" y="4675"/>
                  </a:moveTo>
                  <a:cubicBezTo>
                    <a:pt x="4126" y="3186"/>
                    <a:pt x="2221" y="1693"/>
                    <a:pt x="311" y="204"/>
                  </a:cubicBezTo>
                  <a:cubicBezTo>
                    <a:pt x="311" y="1751"/>
                    <a:pt x="308" y="3294"/>
                    <a:pt x="304" y="4837"/>
                  </a:cubicBezTo>
                  <a:lnTo>
                    <a:pt x="408" y="4937"/>
                  </a:lnTo>
                  <a:cubicBezTo>
                    <a:pt x="2285" y="4851"/>
                    <a:pt x="4162" y="4762"/>
                    <a:pt x="6035" y="4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6C65E06-A2DE-C440-B83E-FE101AFF66B9}"/>
                </a:ext>
              </a:extLst>
            </p:cNvPr>
            <p:cNvSpPr/>
            <p:nvPr/>
          </p:nvSpPr>
          <p:spPr>
            <a:xfrm flipV="1">
              <a:off x="12066367" y="428878"/>
              <a:ext cx="5419" cy="2698"/>
            </a:xfrm>
            <a:custGeom>
              <a:avLst/>
              <a:gdLst>
                <a:gd name="connsiteX0" fmla="*/ 5761 w 5419"/>
                <a:gd name="connsiteY0" fmla="*/ 159 h 2698"/>
                <a:gd name="connsiteX1" fmla="*/ 342 w 5419"/>
                <a:gd name="connsiteY1" fmla="*/ 2858 h 2698"/>
                <a:gd name="connsiteX2" fmla="*/ 5761 w 5419"/>
                <a:gd name="connsiteY2" fmla="*/ 159 h 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19" h="2698">
                  <a:moveTo>
                    <a:pt x="5761" y="159"/>
                  </a:moveTo>
                  <a:cubicBezTo>
                    <a:pt x="3956" y="1060"/>
                    <a:pt x="2147" y="1957"/>
                    <a:pt x="342" y="2858"/>
                  </a:cubicBezTo>
                  <a:cubicBezTo>
                    <a:pt x="2147" y="1957"/>
                    <a:pt x="3956" y="1060"/>
                    <a:pt x="5761" y="15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025829D-B897-D5EC-0FAF-C204301AA79E}"/>
                </a:ext>
              </a:extLst>
            </p:cNvPr>
            <p:cNvSpPr/>
            <p:nvPr/>
          </p:nvSpPr>
          <p:spPr>
            <a:xfrm flipV="1">
              <a:off x="11991078" y="488420"/>
              <a:ext cx="8035" cy="380"/>
            </a:xfrm>
            <a:custGeom>
              <a:avLst/>
              <a:gdLst>
                <a:gd name="connsiteX0" fmla="*/ 313 w 8035"/>
                <a:gd name="connsiteY0" fmla="*/ 181 h 380"/>
                <a:gd name="connsiteX1" fmla="*/ 8348 w 8035"/>
                <a:gd name="connsiteY1" fmla="*/ 562 h 380"/>
                <a:gd name="connsiteX2" fmla="*/ 313 w 8035"/>
                <a:gd name="connsiteY2" fmla="*/ 181 h 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35" h="380">
                  <a:moveTo>
                    <a:pt x="313" y="181"/>
                  </a:moveTo>
                  <a:cubicBezTo>
                    <a:pt x="2990" y="307"/>
                    <a:pt x="5667" y="436"/>
                    <a:pt x="8348" y="562"/>
                  </a:cubicBezTo>
                  <a:cubicBezTo>
                    <a:pt x="5667" y="436"/>
                    <a:pt x="2990" y="307"/>
                    <a:pt x="313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7FF46EF-E94D-8CC9-D814-F38620E457A7}"/>
                </a:ext>
              </a:extLst>
            </p:cNvPr>
            <p:cNvSpPr/>
            <p:nvPr/>
          </p:nvSpPr>
          <p:spPr>
            <a:xfrm flipV="1">
              <a:off x="12037090" y="453049"/>
              <a:ext cx="1317" cy="2580"/>
            </a:xfrm>
            <a:custGeom>
              <a:avLst/>
              <a:gdLst>
                <a:gd name="connsiteX0" fmla="*/ 1001 w 1317"/>
                <a:gd name="connsiteY0" fmla="*/ 168 h 2580"/>
                <a:gd name="connsiteX1" fmla="*/ 330 w 1317"/>
                <a:gd name="connsiteY1" fmla="*/ 2749 h 2580"/>
                <a:gd name="connsiteX2" fmla="*/ 1640 w 1317"/>
                <a:gd name="connsiteY2" fmla="*/ 1084 h 2580"/>
                <a:gd name="connsiteX3" fmla="*/ 1001 w 1317"/>
                <a:gd name="connsiteY3" fmla="*/ 168 h 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7" h="2580">
                  <a:moveTo>
                    <a:pt x="1001" y="168"/>
                  </a:moveTo>
                  <a:cubicBezTo>
                    <a:pt x="778" y="1030"/>
                    <a:pt x="552" y="1887"/>
                    <a:pt x="330" y="2749"/>
                  </a:cubicBezTo>
                  <a:cubicBezTo>
                    <a:pt x="778" y="2200"/>
                    <a:pt x="1291" y="1690"/>
                    <a:pt x="1640" y="1084"/>
                  </a:cubicBezTo>
                  <a:cubicBezTo>
                    <a:pt x="1715" y="944"/>
                    <a:pt x="1227" y="481"/>
                    <a:pt x="1001" y="168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E106EC8-4291-10C2-F6CA-485B1362A3B5}"/>
                </a:ext>
              </a:extLst>
            </p:cNvPr>
            <p:cNvSpPr/>
            <p:nvPr/>
          </p:nvSpPr>
          <p:spPr>
            <a:xfrm flipV="1">
              <a:off x="12033827" y="450562"/>
              <a:ext cx="3018" cy="2203"/>
            </a:xfrm>
            <a:custGeom>
              <a:avLst/>
              <a:gdLst>
                <a:gd name="connsiteX0" fmla="*/ 3347 w 3018"/>
                <a:gd name="connsiteY0" fmla="*/ 167 h 2203"/>
                <a:gd name="connsiteX1" fmla="*/ 329 w 3018"/>
                <a:gd name="connsiteY1" fmla="*/ 2371 h 2203"/>
                <a:gd name="connsiteX2" fmla="*/ 3347 w 3018"/>
                <a:gd name="connsiteY2" fmla="*/ 167 h 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18" h="2203">
                  <a:moveTo>
                    <a:pt x="3347" y="167"/>
                  </a:moveTo>
                  <a:cubicBezTo>
                    <a:pt x="2343" y="903"/>
                    <a:pt x="1338" y="1635"/>
                    <a:pt x="329" y="2371"/>
                  </a:cubicBezTo>
                  <a:cubicBezTo>
                    <a:pt x="1338" y="1635"/>
                    <a:pt x="2346" y="903"/>
                    <a:pt x="3347" y="167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464F0FC-09E6-EB8B-8ADA-BB121E7DAD3C}"/>
                </a:ext>
              </a:extLst>
            </p:cNvPr>
            <p:cNvSpPr/>
            <p:nvPr/>
          </p:nvSpPr>
          <p:spPr>
            <a:xfrm flipV="1">
              <a:off x="11985928" y="488186"/>
              <a:ext cx="1955" cy="168"/>
            </a:xfrm>
            <a:custGeom>
              <a:avLst/>
              <a:gdLst>
                <a:gd name="connsiteX0" fmla="*/ 311 w 1955"/>
                <a:gd name="connsiteY0" fmla="*/ 350 h 168"/>
                <a:gd name="connsiteX1" fmla="*/ 2266 w 1955"/>
                <a:gd name="connsiteY1" fmla="*/ 296 h 168"/>
                <a:gd name="connsiteX2" fmla="*/ 1283 w 1955"/>
                <a:gd name="connsiteY2" fmla="*/ 181 h 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5" h="168">
                  <a:moveTo>
                    <a:pt x="311" y="350"/>
                  </a:moveTo>
                  <a:lnTo>
                    <a:pt x="2266" y="296"/>
                  </a:lnTo>
                  <a:lnTo>
                    <a:pt x="1283" y="181"/>
                  </a:lnTo>
                  <a:close/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08F577D-42F8-6604-11CD-6FC4CA4F97A1}"/>
                </a:ext>
              </a:extLst>
            </p:cNvPr>
            <p:cNvSpPr/>
            <p:nvPr/>
          </p:nvSpPr>
          <p:spPr>
            <a:xfrm flipV="1">
              <a:off x="12001536" y="486561"/>
              <a:ext cx="2881" cy="1413"/>
            </a:xfrm>
            <a:custGeom>
              <a:avLst/>
              <a:gdLst>
                <a:gd name="connsiteX0" fmla="*/ 316 w 2881"/>
                <a:gd name="connsiteY0" fmla="*/ 181 h 1413"/>
                <a:gd name="connsiteX1" fmla="*/ 3198 w 2881"/>
                <a:gd name="connsiteY1" fmla="*/ 1595 h 1413"/>
                <a:gd name="connsiteX2" fmla="*/ 316 w 2881"/>
                <a:gd name="connsiteY2" fmla="*/ 181 h 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1" h="1413">
                  <a:moveTo>
                    <a:pt x="316" y="181"/>
                  </a:moveTo>
                  <a:cubicBezTo>
                    <a:pt x="1278" y="651"/>
                    <a:pt x="2233" y="1125"/>
                    <a:pt x="3198" y="1595"/>
                  </a:cubicBezTo>
                  <a:cubicBezTo>
                    <a:pt x="2233" y="1125"/>
                    <a:pt x="1278" y="651"/>
                    <a:pt x="316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13D282A-897C-18DF-1E37-95012B63460D}"/>
                </a:ext>
              </a:extLst>
            </p:cNvPr>
            <p:cNvSpPr/>
            <p:nvPr/>
          </p:nvSpPr>
          <p:spPr>
            <a:xfrm flipV="1">
              <a:off x="11570886" y="732605"/>
              <a:ext cx="183967" cy="54524"/>
            </a:xfrm>
            <a:custGeom>
              <a:avLst/>
              <a:gdLst>
                <a:gd name="connsiteX0" fmla="*/ 129924 w 183967"/>
                <a:gd name="connsiteY0" fmla="*/ 282 h 54524"/>
                <a:gd name="connsiteX1" fmla="*/ 83004 w 183967"/>
                <a:gd name="connsiteY1" fmla="*/ 583 h 54524"/>
                <a:gd name="connsiteX2" fmla="*/ 48035 w 183967"/>
                <a:gd name="connsiteY2" fmla="*/ 8992 h 54524"/>
                <a:gd name="connsiteX3" fmla="*/ 12003 w 183967"/>
                <a:gd name="connsiteY3" fmla="*/ 22482 h 54524"/>
                <a:gd name="connsiteX4" fmla="*/ 8985 w 183967"/>
                <a:gd name="connsiteY4" fmla="*/ 44919 h 54524"/>
                <a:gd name="connsiteX5" fmla="*/ 13837 w 183967"/>
                <a:gd name="connsiteY5" fmla="*/ 54799 h 54524"/>
                <a:gd name="connsiteX6" fmla="*/ 27794 w 183967"/>
                <a:gd name="connsiteY6" fmla="*/ 46190 h 54524"/>
                <a:gd name="connsiteX7" fmla="*/ 8587 w 183967"/>
                <a:gd name="connsiteY7" fmla="*/ 33309 h 54524"/>
                <a:gd name="connsiteX8" fmla="*/ 40854 w 183967"/>
                <a:gd name="connsiteY8" fmla="*/ 21255 h 54524"/>
                <a:gd name="connsiteX9" fmla="*/ 42479 w 183967"/>
                <a:gd name="connsiteY9" fmla="*/ 25199 h 54524"/>
                <a:gd name="connsiteX10" fmla="*/ 36364 w 183967"/>
                <a:gd name="connsiteY10" fmla="*/ 28877 h 54524"/>
                <a:gd name="connsiteX11" fmla="*/ 34972 w 183967"/>
                <a:gd name="connsiteY11" fmla="*/ 35499 h 54524"/>
                <a:gd name="connsiteX12" fmla="*/ 40617 w 183967"/>
                <a:gd name="connsiteY12" fmla="*/ 37419 h 54524"/>
                <a:gd name="connsiteX13" fmla="*/ 82006 w 183967"/>
                <a:gd name="connsiteY13" fmla="*/ 26900 h 54524"/>
                <a:gd name="connsiteX14" fmla="*/ 89098 w 183967"/>
                <a:gd name="connsiteY14" fmla="*/ 18341 h 54524"/>
                <a:gd name="connsiteX15" fmla="*/ 94484 w 183967"/>
                <a:gd name="connsiteY15" fmla="*/ 11981 h 54524"/>
                <a:gd name="connsiteX16" fmla="*/ 108147 w 183967"/>
                <a:gd name="connsiteY16" fmla="*/ 30151 h 54524"/>
                <a:gd name="connsiteX17" fmla="*/ 130731 w 183967"/>
                <a:gd name="connsiteY17" fmla="*/ 18983 h 54524"/>
                <a:gd name="connsiteX18" fmla="*/ 144343 w 183967"/>
                <a:gd name="connsiteY18" fmla="*/ 24276 h 54524"/>
                <a:gd name="connsiteX19" fmla="*/ 162187 w 183967"/>
                <a:gd name="connsiteY19" fmla="*/ 29408 h 54524"/>
                <a:gd name="connsiteX20" fmla="*/ 173750 w 183967"/>
                <a:gd name="connsiteY20" fmla="*/ 27313 h 54524"/>
                <a:gd name="connsiteX21" fmla="*/ 184168 w 183967"/>
                <a:gd name="connsiteY21" fmla="*/ 21581 h 54524"/>
                <a:gd name="connsiteX22" fmla="*/ 184028 w 183967"/>
                <a:gd name="connsiteY22" fmla="*/ 21667 h 54524"/>
                <a:gd name="connsiteX23" fmla="*/ 152835 w 183967"/>
                <a:gd name="connsiteY23" fmla="*/ 14885 h 54524"/>
                <a:gd name="connsiteX24" fmla="*/ 129834 w 183967"/>
                <a:gd name="connsiteY24" fmla="*/ 275 h 5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67" h="54524">
                  <a:moveTo>
                    <a:pt x="129924" y="282"/>
                  </a:moveTo>
                  <a:cubicBezTo>
                    <a:pt x="114284" y="372"/>
                    <a:pt x="98640" y="357"/>
                    <a:pt x="83004" y="583"/>
                  </a:cubicBezTo>
                  <a:cubicBezTo>
                    <a:pt x="70809" y="756"/>
                    <a:pt x="59469" y="-260"/>
                    <a:pt x="48035" y="8992"/>
                  </a:cubicBezTo>
                  <a:cubicBezTo>
                    <a:pt x="38593" y="16629"/>
                    <a:pt x="23635" y="17013"/>
                    <a:pt x="12003" y="22482"/>
                  </a:cubicBezTo>
                  <a:cubicBezTo>
                    <a:pt x="-3245" y="29645"/>
                    <a:pt x="-3138" y="33539"/>
                    <a:pt x="8985" y="44919"/>
                  </a:cubicBezTo>
                  <a:cubicBezTo>
                    <a:pt x="11275" y="47069"/>
                    <a:pt x="11993" y="50894"/>
                    <a:pt x="13837" y="54799"/>
                  </a:cubicBezTo>
                  <a:cubicBezTo>
                    <a:pt x="18503" y="51921"/>
                    <a:pt x="22400" y="49516"/>
                    <a:pt x="27794" y="46190"/>
                  </a:cubicBezTo>
                  <a:cubicBezTo>
                    <a:pt x="21876" y="42220"/>
                    <a:pt x="16988" y="38940"/>
                    <a:pt x="8587" y="33309"/>
                  </a:cubicBezTo>
                  <a:cubicBezTo>
                    <a:pt x="21112" y="28626"/>
                    <a:pt x="30985" y="24940"/>
                    <a:pt x="40854" y="21255"/>
                  </a:cubicBezTo>
                  <a:cubicBezTo>
                    <a:pt x="41396" y="22568"/>
                    <a:pt x="41938" y="23882"/>
                    <a:pt x="42479" y="25199"/>
                  </a:cubicBezTo>
                  <a:cubicBezTo>
                    <a:pt x="40387" y="26380"/>
                    <a:pt x="37706" y="27122"/>
                    <a:pt x="36364" y="28877"/>
                  </a:cubicBezTo>
                  <a:cubicBezTo>
                    <a:pt x="35079" y="30564"/>
                    <a:pt x="34383" y="33550"/>
                    <a:pt x="34972" y="35499"/>
                  </a:cubicBezTo>
                  <a:cubicBezTo>
                    <a:pt x="35323" y="36651"/>
                    <a:pt x="38869" y="37821"/>
                    <a:pt x="40617" y="37419"/>
                  </a:cubicBezTo>
                  <a:cubicBezTo>
                    <a:pt x="54491" y="34225"/>
                    <a:pt x="68398" y="31034"/>
                    <a:pt x="82006" y="26900"/>
                  </a:cubicBezTo>
                  <a:cubicBezTo>
                    <a:pt x="84963" y="26003"/>
                    <a:pt x="86718" y="21258"/>
                    <a:pt x="89098" y="18341"/>
                  </a:cubicBezTo>
                  <a:cubicBezTo>
                    <a:pt x="91262" y="15692"/>
                    <a:pt x="93515" y="13119"/>
                    <a:pt x="94484" y="11981"/>
                  </a:cubicBezTo>
                  <a:cubicBezTo>
                    <a:pt x="100076" y="19414"/>
                    <a:pt x="104110" y="24783"/>
                    <a:pt x="108147" y="30151"/>
                  </a:cubicBezTo>
                  <a:cubicBezTo>
                    <a:pt x="116792" y="28687"/>
                    <a:pt x="127584" y="31562"/>
                    <a:pt x="130731" y="18983"/>
                  </a:cubicBezTo>
                  <a:cubicBezTo>
                    <a:pt x="135432" y="20666"/>
                    <a:pt x="142786" y="21065"/>
                    <a:pt x="144343" y="24276"/>
                  </a:cubicBezTo>
                  <a:cubicBezTo>
                    <a:pt x="148944" y="33762"/>
                    <a:pt x="153764" y="34702"/>
                    <a:pt x="162187" y="29408"/>
                  </a:cubicBezTo>
                  <a:cubicBezTo>
                    <a:pt x="165255" y="27481"/>
                    <a:pt x="170071" y="28579"/>
                    <a:pt x="173750" y="27313"/>
                  </a:cubicBezTo>
                  <a:cubicBezTo>
                    <a:pt x="177439" y="26042"/>
                    <a:pt x="180712" y="23541"/>
                    <a:pt x="184168" y="21581"/>
                  </a:cubicBezTo>
                  <a:cubicBezTo>
                    <a:pt x="184172" y="21581"/>
                    <a:pt x="184032" y="21664"/>
                    <a:pt x="184028" y="21667"/>
                  </a:cubicBezTo>
                  <a:cubicBezTo>
                    <a:pt x="173581" y="19532"/>
                    <a:pt x="162668" y="18628"/>
                    <a:pt x="152835" y="14885"/>
                  </a:cubicBezTo>
                  <a:cubicBezTo>
                    <a:pt x="144516" y="11723"/>
                    <a:pt x="137453" y="5274"/>
                    <a:pt x="129834" y="275"/>
                  </a:cubicBezTo>
                  <a:close/>
                </a:path>
              </a:pathLst>
            </a:custGeom>
            <a:solidFill>
              <a:srgbClr val="F2E443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287A996-108B-207B-5409-DF9EBD6B6B89}"/>
                </a:ext>
              </a:extLst>
            </p:cNvPr>
            <p:cNvSpPr/>
            <p:nvPr/>
          </p:nvSpPr>
          <p:spPr>
            <a:xfrm flipV="1">
              <a:off x="12067097" y="453282"/>
              <a:ext cx="10011" cy="21378"/>
            </a:xfrm>
            <a:custGeom>
              <a:avLst/>
              <a:gdLst>
                <a:gd name="connsiteX0" fmla="*/ 10355 w 10011"/>
                <a:gd name="connsiteY0" fmla="*/ 169 h 21378"/>
                <a:gd name="connsiteX1" fmla="*/ 346 w 10011"/>
                <a:gd name="connsiteY1" fmla="*/ 5126 h 21378"/>
                <a:gd name="connsiteX2" fmla="*/ 5345 w 10011"/>
                <a:gd name="connsiteY2" fmla="*/ 21548 h 21378"/>
                <a:gd name="connsiteX3" fmla="*/ 10355 w 10011"/>
                <a:gd name="connsiteY3" fmla="*/ 169 h 2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11" h="21378">
                  <a:moveTo>
                    <a:pt x="10355" y="169"/>
                  </a:moveTo>
                  <a:cubicBezTo>
                    <a:pt x="6842" y="1838"/>
                    <a:pt x="213" y="3837"/>
                    <a:pt x="346" y="5126"/>
                  </a:cubicBezTo>
                  <a:cubicBezTo>
                    <a:pt x="934" y="10713"/>
                    <a:pt x="3497" y="16093"/>
                    <a:pt x="5345" y="21548"/>
                  </a:cubicBezTo>
                  <a:cubicBezTo>
                    <a:pt x="7014" y="14420"/>
                    <a:pt x="8686" y="7293"/>
                    <a:pt x="10355" y="169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4A865AD-C9C7-E966-08BF-7C6B4CD09E45}"/>
                </a:ext>
              </a:extLst>
            </p:cNvPr>
            <p:cNvSpPr/>
            <p:nvPr/>
          </p:nvSpPr>
          <p:spPr>
            <a:xfrm flipV="1">
              <a:off x="12088388" y="489572"/>
              <a:ext cx="10920" cy="16730"/>
            </a:xfrm>
            <a:custGeom>
              <a:avLst/>
              <a:gdLst>
                <a:gd name="connsiteX0" fmla="*/ 11273 w 10920"/>
                <a:gd name="connsiteY0" fmla="*/ 5463 h 16730"/>
                <a:gd name="connsiteX1" fmla="*/ 352 w 10920"/>
                <a:gd name="connsiteY1" fmla="*/ 184 h 16730"/>
                <a:gd name="connsiteX2" fmla="*/ 356 w 10920"/>
                <a:gd name="connsiteY2" fmla="*/ 16915 h 16730"/>
                <a:gd name="connsiteX3" fmla="*/ 11273 w 10920"/>
                <a:gd name="connsiteY3" fmla="*/ 5463 h 1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0" h="16730">
                  <a:moveTo>
                    <a:pt x="11273" y="5463"/>
                  </a:moveTo>
                  <a:cubicBezTo>
                    <a:pt x="8294" y="4024"/>
                    <a:pt x="5308" y="2578"/>
                    <a:pt x="352" y="184"/>
                  </a:cubicBezTo>
                  <a:cubicBezTo>
                    <a:pt x="352" y="6364"/>
                    <a:pt x="352" y="11640"/>
                    <a:pt x="356" y="16915"/>
                  </a:cubicBezTo>
                  <a:cubicBezTo>
                    <a:pt x="3998" y="13100"/>
                    <a:pt x="7634" y="9282"/>
                    <a:pt x="11273" y="546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C873E69-4CA1-00B7-602A-604DF2007BC4}"/>
                </a:ext>
              </a:extLst>
            </p:cNvPr>
            <p:cNvSpPr/>
            <p:nvPr/>
          </p:nvSpPr>
          <p:spPr>
            <a:xfrm flipV="1">
              <a:off x="12099172" y="500934"/>
              <a:ext cx="5307" cy="5731"/>
            </a:xfrm>
            <a:custGeom>
              <a:avLst/>
              <a:gdLst>
                <a:gd name="connsiteX0" fmla="*/ 5662 w 5307"/>
                <a:gd name="connsiteY0" fmla="*/ 186 h 5731"/>
                <a:gd name="connsiteX1" fmla="*/ 354 w 5307"/>
                <a:gd name="connsiteY1" fmla="*/ 5918 h 5731"/>
                <a:gd name="connsiteX2" fmla="*/ 5662 w 5307"/>
                <a:gd name="connsiteY2" fmla="*/ 186 h 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7" h="5731">
                  <a:moveTo>
                    <a:pt x="5662" y="186"/>
                  </a:moveTo>
                  <a:cubicBezTo>
                    <a:pt x="3893" y="2092"/>
                    <a:pt x="2124" y="4001"/>
                    <a:pt x="354" y="5918"/>
                  </a:cubicBezTo>
                  <a:cubicBezTo>
                    <a:pt x="2127" y="4005"/>
                    <a:pt x="3896" y="2096"/>
                    <a:pt x="5662" y="186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3058900-763F-178F-454C-5FBB81D4FA47}"/>
                </a:ext>
              </a:extLst>
            </p:cNvPr>
            <p:cNvSpPr/>
            <p:nvPr/>
          </p:nvSpPr>
          <p:spPr>
            <a:xfrm flipV="1">
              <a:off x="12104343" y="506536"/>
              <a:ext cx="5508" cy="5530"/>
            </a:xfrm>
            <a:custGeom>
              <a:avLst/>
              <a:gdLst>
                <a:gd name="connsiteX0" fmla="*/ 5865 w 5508"/>
                <a:gd name="connsiteY0" fmla="*/ 188 h 5530"/>
                <a:gd name="connsiteX1" fmla="*/ 356 w 5508"/>
                <a:gd name="connsiteY1" fmla="*/ 5719 h 5530"/>
                <a:gd name="connsiteX2" fmla="*/ 5865 w 5508"/>
                <a:gd name="connsiteY2" fmla="*/ 188 h 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08" h="5530">
                  <a:moveTo>
                    <a:pt x="5865" y="188"/>
                  </a:moveTo>
                  <a:cubicBezTo>
                    <a:pt x="4028" y="2033"/>
                    <a:pt x="2194" y="3871"/>
                    <a:pt x="356" y="5719"/>
                  </a:cubicBezTo>
                  <a:cubicBezTo>
                    <a:pt x="2197" y="3874"/>
                    <a:pt x="4028" y="2037"/>
                    <a:pt x="5865" y="188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83D42C-9E45-3646-26D9-709DD8853586}"/>
                </a:ext>
              </a:extLst>
            </p:cNvPr>
            <p:cNvSpPr/>
            <p:nvPr/>
          </p:nvSpPr>
          <p:spPr>
            <a:xfrm flipV="1">
              <a:off x="12109727" y="511933"/>
              <a:ext cx="4485" cy="6129"/>
            </a:xfrm>
            <a:custGeom>
              <a:avLst/>
              <a:gdLst>
                <a:gd name="connsiteX0" fmla="*/ 357 w 4485"/>
                <a:gd name="connsiteY0" fmla="*/ 190 h 6129"/>
                <a:gd name="connsiteX1" fmla="*/ 375 w 4485"/>
                <a:gd name="connsiteY1" fmla="*/ 6320 h 6129"/>
                <a:gd name="connsiteX2" fmla="*/ 4843 w 4485"/>
                <a:gd name="connsiteY2" fmla="*/ 3187 h 6129"/>
                <a:gd name="connsiteX3" fmla="*/ 357 w 4485"/>
                <a:gd name="connsiteY3" fmla="*/ 190 h 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5" h="6129">
                  <a:moveTo>
                    <a:pt x="357" y="190"/>
                  </a:moveTo>
                  <a:cubicBezTo>
                    <a:pt x="364" y="2232"/>
                    <a:pt x="367" y="4275"/>
                    <a:pt x="375" y="6320"/>
                  </a:cubicBezTo>
                  <a:cubicBezTo>
                    <a:pt x="1864" y="5279"/>
                    <a:pt x="3353" y="4231"/>
                    <a:pt x="4843" y="3187"/>
                  </a:cubicBezTo>
                  <a:cubicBezTo>
                    <a:pt x="3346" y="2189"/>
                    <a:pt x="1853" y="1188"/>
                    <a:pt x="357" y="190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7D7FA1A-92A7-1FCC-EB8F-3AC7D89BF81E}"/>
                </a:ext>
              </a:extLst>
            </p:cNvPr>
            <p:cNvSpPr/>
            <p:nvPr/>
          </p:nvSpPr>
          <p:spPr>
            <a:xfrm flipV="1">
              <a:off x="12104060" y="517937"/>
              <a:ext cx="5767" cy="4604"/>
            </a:xfrm>
            <a:custGeom>
              <a:avLst/>
              <a:gdLst>
                <a:gd name="connsiteX0" fmla="*/ 355 w 5767"/>
                <a:gd name="connsiteY0" fmla="*/ 193 h 4604"/>
                <a:gd name="connsiteX1" fmla="*/ 6122 w 5767"/>
                <a:gd name="connsiteY1" fmla="*/ 4797 h 4604"/>
                <a:gd name="connsiteX2" fmla="*/ 355 w 5767"/>
                <a:gd name="connsiteY2" fmla="*/ 193 h 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67" h="4604">
                  <a:moveTo>
                    <a:pt x="355" y="193"/>
                  </a:moveTo>
                  <a:cubicBezTo>
                    <a:pt x="2275" y="1729"/>
                    <a:pt x="4202" y="3261"/>
                    <a:pt x="6122" y="4797"/>
                  </a:cubicBezTo>
                  <a:cubicBezTo>
                    <a:pt x="4202" y="3261"/>
                    <a:pt x="2278" y="1729"/>
                    <a:pt x="355" y="19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4DE26F9-CC32-16F9-C985-500ED9245E9C}"/>
                </a:ext>
              </a:extLst>
            </p:cNvPr>
            <p:cNvSpPr/>
            <p:nvPr/>
          </p:nvSpPr>
          <p:spPr>
            <a:xfrm flipV="1">
              <a:off x="12077140" y="474693"/>
              <a:ext cx="5045" cy="5336"/>
            </a:xfrm>
            <a:custGeom>
              <a:avLst/>
              <a:gdLst>
                <a:gd name="connsiteX0" fmla="*/ 5392 w 5045"/>
                <a:gd name="connsiteY0" fmla="*/ 177 h 5336"/>
                <a:gd name="connsiteX1" fmla="*/ 346 w 5045"/>
                <a:gd name="connsiteY1" fmla="*/ 5513 h 5336"/>
                <a:gd name="connsiteX2" fmla="*/ 5392 w 5045"/>
                <a:gd name="connsiteY2" fmla="*/ 177 h 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5" h="5336">
                  <a:moveTo>
                    <a:pt x="5392" y="177"/>
                  </a:moveTo>
                  <a:cubicBezTo>
                    <a:pt x="3709" y="1957"/>
                    <a:pt x="2029" y="3737"/>
                    <a:pt x="346" y="5513"/>
                  </a:cubicBezTo>
                  <a:cubicBezTo>
                    <a:pt x="2029" y="3737"/>
                    <a:pt x="3709" y="1957"/>
                    <a:pt x="5392" y="17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028B07B-0D0D-9779-3AF1-25DFD14129FB}"/>
                </a:ext>
              </a:extLst>
            </p:cNvPr>
            <p:cNvSpPr/>
            <p:nvPr/>
          </p:nvSpPr>
          <p:spPr>
            <a:xfrm flipV="1">
              <a:off x="12082463" y="481773"/>
              <a:ext cx="3743" cy="3710"/>
            </a:xfrm>
            <a:custGeom>
              <a:avLst/>
              <a:gdLst>
                <a:gd name="connsiteX0" fmla="*/ 4091 w 3743"/>
                <a:gd name="connsiteY0" fmla="*/ 675 h 3710"/>
                <a:gd name="connsiteX1" fmla="*/ 520 w 3743"/>
                <a:gd name="connsiteY1" fmla="*/ 179 h 3710"/>
                <a:gd name="connsiteX2" fmla="*/ 348 w 3743"/>
                <a:gd name="connsiteY2" fmla="*/ 348 h 3710"/>
                <a:gd name="connsiteX3" fmla="*/ 836 w 3743"/>
                <a:gd name="connsiteY3" fmla="*/ 3890 h 3710"/>
                <a:gd name="connsiteX4" fmla="*/ 4091 w 3743"/>
                <a:gd name="connsiteY4" fmla="*/ 675 h 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" h="3710">
                  <a:moveTo>
                    <a:pt x="4091" y="675"/>
                  </a:moveTo>
                  <a:cubicBezTo>
                    <a:pt x="2899" y="509"/>
                    <a:pt x="1711" y="344"/>
                    <a:pt x="520" y="179"/>
                  </a:cubicBezTo>
                  <a:lnTo>
                    <a:pt x="348" y="348"/>
                  </a:lnTo>
                  <a:cubicBezTo>
                    <a:pt x="509" y="1525"/>
                    <a:pt x="671" y="2702"/>
                    <a:pt x="836" y="3890"/>
                  </a:cubicBezTo>
                  <a:cubicBezTo>
                    <a:pt x="1923" y="2824"/>
                    <a:pt x="3003" y="1751"/>
                    <a:pt x="4091" y="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F88E10C-0768-DD7E-4AE1-89934253B90B}"/>
                </a:ext>
              </a:extLst>
            </p:cNvPr>
            <p:cNvSpPr/>
            <p:nvPr/>
          </p:nvSpPr>
          <p:spPr>
            <a:xfrm flipV="1">
              <a:off x="11716766" y="441927"/>
              <a:ext cx="48501" cy="87210"/>
            </a:xfrm>
            <a:custGeom>
              <a:avLst/>
              <a:gdLst>
                <a:gd name="connsiteX0" fmla="*/ 213 w 48501"/>
                <a:gd name="connsiteY0" fmla="*/ 87404 h 87210"/>
                <a:gd name="connsiteX1" fmla="*/ 34285 w 48501"/>
                <a:gd name="connsiteY1" fmla="*/ 59070 h 87210"/>
                <a:gd name="connsiteX2" fmla="*/ 48223 w 48501"/>
                <a:gd name="connsiteY2" fmla="*/ 9936 h 87210"/>
                <a:gd name="connsiteX3" fmla="*/ 43303 w 48501"/>
                <a:gd name="connsiteY3" fmla="*/ 193 h 87210"/>
                <a:gd name="connsiteX4" fmla="*/ 32207 w 48501"/>
                <a:gd name="connsiteY4" fmla="*/ 47923 h 87210"/>
                <a:gd name="connsiteX5" fmla="*/ 7466 w 48501"/>
                <a:gd name="connsiteY5" fmla="*/ 76799 h 87210"/>
                <a:gd name="connsiteX6" fmla="*/ 213 w 48501"/>
                <a:gd name="connsiteY6" fmla="*/ 87404 h 8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01" h="87210">
                  <a:moveTo>
                    <a:pt x="213" y="87404"/>
                  </a:moveTo>
                  <a:cubicBezTo>
                    <a:pt x="17241" y="84924"/>
                    <a:pt x="25363" y="70339"/>
                    <a:pt x="34285" y="59070"/>
                  </a:cubicBezTo>
                  <a:cubicBezTo>
                    <a:pt x="45026" y="45515"/>
                    <a:pt x="50441" y="28160"/>
                    <a:pt x="48223" y="9936"/>
                  </a:cubicBezTo>
                  <a:cubicBezTo>
                    <a:pt x="47807" y="6541"/>
                    <a:pt x="45001" y="3437"/>
                    <a:pt x="43303" y="193"/>
                  </a:cubicBezTo>
                  <a:cubicBezTo>
                    <a:pt x="44448" y="17236"/>
                    <a:pt x="41372" y="33719"/>
                    <a:pt x="32207" y="47923"/>
                  </a:cubicBezTo>
                  <a:cubicBezTo>
                    <a:pt x="25402" y="58471"/>
                    <a:pt x="15680" y="67123"/>
                    <a:pt x="7466" y="76799"/>
                  </a:cubicBezTo>
                  <a:cubicBezTo>
                    <a:pt x="4713" y="80047"/>
                    <a:pt x="2614" y="83854"/>
                    <a:pt x="213" y="87404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A7D2D66-B499-8384-56CA-89988DEFA2B1}"/>
                </a:ext>
              </a:extLst>
            </p:cNvPr>
            <p:cNvSpPr/>
            <p:nvPr/>
          </p:nvSpPr>
          <p:spPr>
            <a:xfrm flipV="1">
              <a:off x="11722321" y="490982"/>
              <a:ext cx="25159" cy="48434"/>
            </a:xfrm>
            <a:custGeom>
              <a:avLst/>
              <a:gdLst>
                <a:gd name="connsiteX0" fmla="*/ 214 w 25159"/>
                <a:gd name="connsiteY0" fmla="*/ 185 h 48434"/>
                <a:gd name="connsiteX1" fmla="*/ 10226 w 25159"/>
                <a:gd name="connsiteY1" fmla="*/ 48619 h 48434"/>
                <a:gd name="connsiteX2" fmla="*/ 19432 w 25159"/>
                <a:gd name="connsiteY2" fmla="*/ 34895 h 48434"/>
                <a:gd name="connsiteX3" fmla="*/ 25256 w 25159"/>
                <a:gd name="connsiteY3" fmla="*/ 36636 h 48434"/>
                <a:gd name="connsiteX4" fmla="*/ 214 w 25159"/>
                <a:gd name="connsiteY4" fmla="*/ 185 h 48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59" h="48434">
                  <a:moveTo>
                    <a:pt x="214" y="185"/>
                  </a:moveTo>
                  <a:cubicBezTo>
                    <a:pt x="13385" y="14299"/>
                    <a:pt x="15089" y="30779"/>
                    <a:pt x="10226" y="48619"/>
                  </a:cubicBezTo>
                  <a:cubicBezTo>
                    <a:pt x="13036" y="44427"/>
                    <a:pt x="15846" y="40239"/>
                    <a:pt x="19432" y="34895"/>
                  </a:cubicBezTo>
                  <a:cubicBezTo>
                    <a:pt x="19902" y="35039"/>
                    <a:pt x="22522" y="35821"/>
                    <a:pt x="25256" y="36636"/>
                  </a:cubicBezTo>
                  <a:cubicBezTo>
                    <a:pt x="26832" y="22683"/>
                    <a:pt x="12110" y="1606"/>
                    <a:pt x="214" y="18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040E81A-515F-EAD7-CE0C-5D43DFE5999A}"/>
                </a:ext>
              </a:extLst>
            </p:cNvPr>
            <p:cNvSpPr/>
            <p:nvPr/>
          </p:nvSpPr>
          <p:spPr>
            <a:xfrm flipV="1">
              <a:off x="11651848" y="431667"/>
              <a:ext cx="24278" cy="5734"/>
            </a:xfrm>
            <a:custGeom>
              <a:avLst/>
              <a:gdLst>
                <a:gd name="connsiteX0" fmla="*/ 187 w 24278"/>
                <a:gd name="connsiteY0" fmla="*/ 656 h 5734"/>
                <a:gd name="connsiteX1" fmla="*/ 24466 w 24278"/>
                <a:gd name="connsiteY1" fmla="*/ 5896 h 5734"/>
                <a:gd name="connsiteX2" fmla="*/ 187 w 24278"/>
                <a:gd name="connsiteY2" fmla="*/ 656 h 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78" h="5734">
                  <a:moveTo>
                    <a:pt x="187" y="656"/>
                  </a:moveTo>
                  <a:cubicBezTo>
                    <a:pt x="8280" y="2400"/>
                    <a:pt x="16373" y="4148"/>
                    <a:pt x="24466" y="5896"/>
                  </a:cubicBezTo>
                  <a:cubicBezTo>
                    <a:pt x="18239" y="-4505"/>
                    <a:pt x="8180" y="2874"/>
                    <a:pt x="187" y="65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C591CA2-4A8A-7EEC-BE5E-8024209B68E5}"/>
                </a:ext>
              </a:extLst>
            </p:cNvPr>
            <p:cNvSpPr/>
            <p:nvPr/>
          </p:nvSpPr>
          <p:spPr>
            <a:xfrm flipV="1">
              <a:off x="11657418" y="452852"/>
              <a:ext cx="27188" cy="5862"/>
            </a:xfrm>
            <a:custGeom>
              <a:avLst/>
              <a:gdLst>
                <a:gd name="connsiteX0" fmla="*/ 27386 w 27188"/>
                <a:gd name="connsiteY0" fmla="*/ 5629 h 5862"/>
                <a:gd name="connsiteX1" fmla="*/ 197 w 27188"/>
                <a:gd name="connsiteY1" fmla="*/ 170 h 5862"/>
                <a:gd name="connsiteX2" fmla="*/ 12823 w 27188"/>
                <a:gd name="connsiteY2" fmla="*/ 5607 h 5862"/>
                <a:gd name="connsiteX3" fmla="*/ 27386 w 27188"/>
                <a:gd name="connsiteY3" fmla="*/ 5629 h 5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88" h="5862">
                  <a:moveTo>
                    <a:pt x="27386" y="5629"/>
                  </a:moveTo>
                  <a:lnTo>
                    <a:pt x="197" y="170"/>
                  </a:lnTo>
                  <a:cubicBezTo>
                    <a:pt x="4393" y="2054"/>
                    <a:pt x="8430" y="4746"/>
                    <a:pt x="12823" y="5607"/>
                  </a:cubicBezTo>
                  <a:cubicBezTo>
                    <a:pt x="17502" y="6519"/>
                    <a:pt x="22519" y="5693"/>
                    <a:pt x="27386" y="562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66278C4-96FD-243B-6A17-4CDDA7C7D839}"/>
                </a:ext>
              </a:extLst>
            </p:cNvPr>
            <p:cNvSpPr/>
            <p:nvPr/>
          </p:nvSpPr>
          <p:spPr>
            <a:xfrm flipV="1">
              <a:off x="11695236" y="436533"/>
              <a:ext cx="21636" cy="6451"/>
            </a:xfrm>
            <a:custGeom>
              <a:avLst/>
              <a:gdLst>
                <a:gd name="connsiteX0" fmla="*/ 203 w 21636"/>
                <a:gd name="connsiteY0" fmla="*/ 6616 h 6451"/>
                <a:gd name="connsiteX1" fmla="*/ 21840 w 21636"/>
                <a:gd name="connsiteY1" fmla="*/ 1118 h 6451"/>
                <a:gd name="connsiteX2" fmla="*/ 203 w 21636"/>
                <a:gd name="connsiteY2" fmla="*/ 6616 h 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36" h="6451">
                  <a:moveTo>
                    <a:pt x="203" y="6616"/>
                  </a:moveTo>
                  <a:lnTo>
                    <a:pt x="21840" y="1118"/>
                  </a:lnTo>
                  <a:cubicBezTo>
                    <a:pt x="14709" y="3257"/>
                    <a:pt x="4883" y="-5198"/>
                    <a:pt x="203" y="661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E23E199-999B-1A47-920B-6E5D12FAE9B2}"/>
                </a:ext>
              </a:extLst>
            </p:cNvPr>
            <p:cNvSpPr/>
            <p:nvPr/>
          </p:nvSpPr>
          <p:spPr>
            <a:xfrm flipV="1">
              <a:off x="11634794" y="436899"/>
              <a:ext cx="17071" cy="10425"/>
            </a:xfrm>
            <a:custGeom>
              <a:avLst/>
              <a:gdLst>
                <a:gd name="connsiteX0" fmla="*/ 181 w 17071"/>
                <a:gd name="connsiteY0" fmla="*/ 163 h 10425"/>
                <a:gd name="connsiteX1" fmla="*/ 17253 w 17071"/>
                <a:gd name="connsiteY1" fmla="*/ 10588 h 10425"/>
                <a:gd name="connsiteX2" fmla="*/ 181 w 17071"/>
                <a:gd name="connsiteY2" fmla="*/ 163 h 1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71" h="10425">
                  <a:moveTo>
                    <a:pt x="181" y="163"/>
                  </a:moveTo>
                  <a:cubicBezTo>
                    <a:pt x="5869" y="3637"/>
                    <a:pt x="11561" y="7114"/>
                    <a:pt x="17253" y="10588"/>
                  </a:cubicBezTo>
                  <a:cubicBezTo>
                    <a:pt x="11561" y="7114"/>
                    <a:pt x="5869" y="3637"/>
                    <a:pt x="181" y="163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12FE5EA-29FE-AE7D-F71E-4770C73CE58C}"/>
                </a:ext>
              </a:extLst>
            </p:cNvPr>
            <p:cNvSpPr/>
            <p:nvPr/>
          </p:nvSpPr>
          <p:spPr>
            <a:xfrm flipV="1">
              <a:off x="11694451" y="452703"/>
              <a:ext cx="16411" cy="6180"/>
            </a:xfrm>
            <a:custGeom>
              <a:avLst/>
              <a:gdLst>
                <a:gd name="connsiteX0" fmla="*/ 16619 w 16411"/>
                <a:gd name="connsiteY0" fmla="*/ 168 h 6180"/>
                <a:gd name="connsiteX1" fmla="*/ 207 w 16411"/>
                <a:gd name="connsiteY1" fmla="*/ 5753 h 6180"/>
                <a:gd name="connsiteX2" fmla="*/ 16619 w 16411"/>
                <a:gd name="connsiteY2" fmla="*/ 168 h 6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11" h="6180">
                  <a:moveTo>
                    <a:pt x="16619" y="168"/>
                  </a:moveTo>
                  <a:cubicBezTo>
                    <a:pt x="11150" y="2031"/>
                    <a:pt x="5680" y="3894"/>
                    <a:pt x="207" y="5753"/>
                  </a:cubicBezTo>
                  <a:cubicBezTo>
                    <a:pt x="5734" y="4059"/>
                    <a:pt x="14150" y="10859"/>
                    <a:pt x="16619" y="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FF6A0B9-2DE4-6369-EEA5-EEFE74E10A4C}"/>
                </a:ext>
              </a:extLst>
            </p:cNvPr>
            <p:cNvSpPr/>
            <p:nvPr/>
          </p:nvSpPr>
          <p:spPr>
            <a:xfrm flipV="1">
              <a:off x="11711576" y="539661"/>
              <a:ext cx="10615" cy="10627"/>
            </a:xfrm>
            <a:custGeom>
              <a:avLst/>
              <a:gdLst>
                <a:gd name="connsiteX0" fmla="*/ 209 w 10615"/>
                <a:gd name="connsiteY0" fmla="*/ 349 h 10627"/>
                <a:gd name="connsiteX1" fmla="*/ 10699 w 10615"/>
                <a:gd name="connsiteY1" fmla="*/ 10828 h 10627"/>
                <a:gd name="connsiteX2" fmla="*/ 209 w 10615"/>
                <a:gd name="connsiteY2" fmla="*/ 349 h 1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15" h="10627">
                  <a:moveTo>
                    <a:pt x="209" y="349"/>
                  </a:moveTo>
                  <a:cubicBezTo>
                    <a:pt x="3704" y="3844"/>
                    <a:pt x="7200" y="7333"/>
                    <a:pt x="10699" y="10828"/>
                  </a:cubicBezTo>
                  <a:cubicBezTo>
                    <a:pt x="11542" y="2987"/>
                    <a:pt x="8137" y="-595"/>
                    <a:pt x="209" y="34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0C2A83C-C2FE-973F-D157-F1AD081A5020}"/>
                </a:ext>
              </a:extLst>
            </p:cNvPr>
            <p:cNvSpPr/>
            <p:nvPr/>
          </p:nvSpPr>
          <p:spPr>
            <a:xfrm flipV="1">
              <a:off x="11681513" y="431624"/>
              <a:ext cx="13831" cy="5006"/>
            </a:xfrm>
            <a:custGeom>
              <a:avLst/>
              <a:gdLst>
                <a:gd name="connsiteX0" fmla="*/ 198 w 13831"/>
                <a:gd name="connsiteY0" fmla="*/ 5168 h 5006"/>
                <a:gd name="connsiteX1" fmla="*/ 14029 w 13831"/>
                <a:gd name="connsiteY1" fmla="*/ 162 h 5006"/>
                <a:gd name="connsiteX2" fmla="*/ 198 w 13831"/>
                <a:gd name="connsiteY2" fmla="*/ 5168 h 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31" h="5006">
                  <a:moveTo>
                    <a:pt x="198" y="5168"/>
                  </a:moveTo>
                  <a:cubicBezTo>
                    <a:pt x="4810" y="3500"/>
                    <a:pt x="9418" y="1831"/>
                    <a:pt x="14029" y="162"/>
                  </a:cubicBezTo>
                  <a:cubicBezTo>
                    <a:pt x="9421" y="1834"/>
                    <a:pt x="4810" y="3503"/>
                    <a:pt x="198" y="5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3787A2C-93DF-167B-77C6-E6038815F3B2}"/>
                </a:ext>
              </a:extLst>
            </p:cNvPr>
            <p:cNvSpPr/>
            <p:nvPr/>
          </p:nvSpPr>
          <p:spPr>
            <a:xfrm flipV="1">
              <a:off x="11721621" y="474782"/>
              <a:ext cx="5350" cy="8663"/>
            </a:xfrm>
            <a:custGeom>
              <a:avLst/>
              <a:gdLst>
                <a:gd name="connsiteX0" fmla="*/ 5565 w 5350"/>
                <a:gd name="connsiteY0" fmla="*/ 177 h 8663"/>
                <a:gd name="connsiteX1" fmla="*/ 214 w 5350"/>
                <a:gd name="connsiteY1" fmla="*/ 8840 h 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50" h="8663">
                  <a:moveTo>
                    <a:pt x="5565" y="177"/>
                  </a:moveTo>
                  <a:lnTo>
                    <a:pt x="214" y="8840"/>
                  </a:lnTo>
                  <a:close/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1EB52EA-0F33-A15B-D2E6-96454A3DC532}"/>
                </a:ext>
              </a:extLst>
            </p:cNvPr>
            <p:cNvSpPr/>
            <p:nvPr/>
          </p:nvSpPr>
          <p:spPr>
            <a:xfrm flipV="1">
              <a:off x="11727740" y="485380"/>
              <a:ext cx="4676" cy="5702"/>
            </a:xfrm>
            <a:custGeom>
              <a:avLst/>
              <a:gdLst>
                <a:gd name="connsiteX0" fmla="*/ 4892 w 4676"/>
                <a:gd name="connsiteY0" fmla="*/ 181 h 5702"/>
                <a:gd name="connsiteX1" fmla="*/ 216 w 4676"/>
                <a:gd name="connsiteY1" fmla="*/ 5883 h 5702"/>
                <a:gd name="connsiteX2" fmla="*/ 4892 w 4676"/>
                <a:gd name="connsiteY2" fmla="*/ 181 h 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76" h="5702">
                  <a:moveTo>
                    <a:pt x="4892" y="181"/>
                  </a:moveTo>
                  <a:cubicBezTo>
                    <a:pt x="3331" y="2079"/>
                    <a:pt x="1774" y="3985"/>
                    <a:pt x="216" y="5883"/>
                  </a:cubicBezTo>
                  <a:cubicBezTo>
                    <a:pt x="1777" y="3985"/>
                    <a:pt x="3331" y="2079"/>
                    <a:pt x="4892" y="18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0C66BDE-7C8A-6CD2-4F58-968BF7290409}"/>
                </a:ext>
              </a:extLst>
            </p:cNvPr>
            <p:cNvSpPr/>
            <p:nvPr/>
          </p:nvSpPr>
          <p:spPr>
            <a:xfrm flipV="1">
              <a:off x="11717046" y="469227"/>
              <a:ext cx="4665" cy="5666"/>
            </a:xfrm>
            <a:custGeom>
              <a:avLst/>
              <a:gdLst>
                <a:gd name="connsiteX0" fmla="*/ 4877 w 4665"/>
                <a:gd name="connsiteY0" fmla="*/ 175 h 5666"/>
                <a:gd name="connsiteX1" fmla="*/ 212 w 4665"/>
                <a:gd name="connsiteY1" fmla="*/ 5841 h 5666"/>
                <a:gd name="connsiteX2" fmla="*/ 4877 w 4665"/>
                <a:gd name="connsiteY2" fmla="*/ 175 h 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65" h="5666">
                  <a:moveTo>
                    <a:pt x="4877" y="175"/>
                  </a:moveTo>
                  <a:cubicBezTo>
                    <a:pt x="3320" y="2062"/>
                    <a:pt x="1766" y="3950"/>
                    <a:pt x="212" y="5841"/>
                  </a:cubicBezTo>
                  <a:cubicBezTo>
                    <a:pt x="1770" y="3950"/>
                    <a:pt x="3320" y="2062"/>
                    <a:pt x="4877" y="17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3F43B31-AB42-AAE5-9452-7ED93720B666}"/>
                </a:ext>
              </a:extLst>
            </p:cNvPr>
            <p:cNvSpPr/>
            <p:nvPr/>
          </p:nvSpPr>
          <p:spPr>
            <a:xfrm flipV="1">
              <a:off x="11710719" y="458744"/>
              <a:ext cx="5526" cy="5759"/>
            </a:xfrm>
            <a:custGeom>
              <a:avLst/>
              <a:gdLst>
                <a:gd name="connsiteX0" fmla="*/ 5737 w 5526"/>
                <a:gd name="connsiteY0" fmla="*/ 171 h 5759"/>
                <a:gd name="connsiteX1" fmla="*/ 210 w 5526"/>
                <a:gd name="connsiteY1" fmla="*/ 5931 h 5759"/>
                <a:gd name="connsiteX2" fmla="*/ 5737 w 5526"/>
                <a:gd name="connsiteY2" fmla="*/ 171 h 5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6" h="5759">
                  <a:moveTo>
                    <a:pt x="5737" y="171"/>
                  </a:moveTo>
                  <a:cubicBezTo>
                    <a:pt x="3896" y="2091"/>
                    <a:pt x="2055" y="4011"/>
                    <a:pt x="210" y="5931"/>
                  </a:cubicBezTo>
                  <a:cubicBezTo>
                    <a:pt x="2055" y="4011"/>
                    <a:pt x="3892" y="2091"/>
                    <a:pt x="5737" y="17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7C1BDD9D-C9D7-A93D-0049-DFCAEFA8D86E}"/>
                </a:ext>
              </a:extLst>
            </p:cNvPr>
            <p:cNvSpPr/>
            <p:nvPr/>
          </p:nvSpPr>
          <p:spPr>
            <a:xfrm flipV="1">
              <a:off x="11442456" y="527896"/>
              <a:ext cx="5167" cy="5849"/>
            </a:xfrm>
            <a:custGeom>
              <a:avLst/>
              <a:gdLst>
                <a:gd name="connsiteX0" fmla="*/ 109 w 5167"/>
                <a:gd name="connsiteY0" fmla="*/ 6048 h 5849"/>
                <a:gd name="connsiteX1" fmla="*/ 5277 w 5167"/>
                <a:gd name="connsiteY1" fmla="*/ 198 h 5849"/>
                <a:gd name="connsiteX2" fmla="*/ 109 w 5167"/>
                <a:gd name="connsiteY2" fmla="*/ 6048 h 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67" h="5849">
                  <a:moveTo>
                    <a:pt x="109" y="6048"/>
                  </a:moveTo>
                  <a:cubicBezTo>
                    <a:pt x="1831" y="4099"/>
                    <a:pt x="3554" y="2150"/>
                    <a:pt x="5277" y="198"/>
                  </a:cubicBezTo>
                  <a:cubicBezTo>
                    <a:pt x="3554" y="2147"/>
                    <a:pt x="1831" y="4099"/>
                    <a:pt x="109" y="6048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296947C-2519-B9CA-A196-5D5A70FDF939}"/>
                </a:ext>
              </a:extLst>
            </p:cNvPr>
            <p:cNvSpPr/>
            <p:nvPr/>
          </p:nvSpPr>
          <p:spPr>
            <a:xfrm flipV="1">
              <a:off x="11652038" y="458626"/>
              <a:ext cx="5472" cy="5458"/>
            </a:xfrm>
            <a:custGeom>
              <a:avLst/>
              <a:gdLst>
                <a:gd name="connsiteX0" fmla="*/ 5661 w 5472"/>
                <a:gd name="connsiteY0" fmla="*/ 5631 h 5458"/>
                <a:gd name="connsiteX1" fmla="*/ 188 w 5472"/>
                <a:gd name="connsiteY1" fmla="*/ 172 h 5458"/>
                <a:gd name="connsiteX2" fmla="*/ 5661 w 5472"/>
                <a:gd name="connsiteY2" fmla="*/ 5631 h 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72" h="5458">
                  <a:moveTo>
                    <a:pt x="5661" y="5631"/>
                  </a:moveTo>
                  <a:cubicBezTo>
                    <a:pt x="3838" y="3811"/>
                    <a:pt x="2011" y="1988"/>
                    <a:pt x="188" y="172"/>
                  </a:cubicBezTo>
                  <a:cubicBezTo>
                    <a:pt x="2011" y="1988"/>
                    <a:pt x="3838" y="3811"/>
                    <a:pt x="5661" y="563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D0509BD-A0CC-23C5-1277-09A08397665B}"/>
                </a:ext>
              </a:extLst>
            </p:cNvPr>
            <p:cNvSpPr/>
            <p:nvPr/>
          </p:nvSpPr>
          <p:spPr>
            <a:xfrm flipV="1">
              <a:off x="11646799" y="464002"/>
              <a:ext cx="5325" cy="5964"/>
            </a:xfrm>
            <a:custGeom>
              <a:avLst/>
              <a:gdLst>
                <a:gd name="connsiteX0" fmla="*/ 5512 w 5325"/>
                <a:gd name="connsiteY0" fmla="*/ 6139 h 5964"/>
                <a:gd name="connsiteX1" fmla="*/ 186 w 5325"/>
                <a:gd name="connsiteY1" fmla="*/ 174 h 5964"/>
                <a:gd name="connsiteX2" fmla="*/ 5512 w 5325"/>
                <a:gd name="connsiteY2" fmla="*/ 6139 h 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5" h="5964">
                  <a:moveTo>
                    <a:pt x="5512" y="6139"/>
                  </a:moveTo>
                  <a:cubicBezTo>
                    <a:pt x="3735" y="4151"/>
                    <a:pt x="1959" y="2163"/>
                    <a:pt x="186" y="174"/>
                  </a:cubicBezTo>
                  <a:cubicBezTo>
                    <a:pt x="1963" y="2159"/>
                    <a:pt x="3735" y="4151"/>
                    <a:pt x="5512" y="613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43266D6-14AC-C409-D327-340D6082E4B9}"/>
                </a:ext>
              </a:extLst>
            </p:cNvPr>
            <p:cNvSpPr/>
            <p:nvPr/>
          </p:nvSpPr>
          <p:spPr>
            <a:xfrm flipV="1">
              <a:off x="12072654" y="499391"/>
              <a:ext cx="9356" cy="7443"/>
            </a:xfrm>
            <a:custGeom>
              <a:avLst/>
              <a:gdLst>
                <a:gd name="connsiteX0" fmla="*/ 343 w 9356"/>
                <a:gd name="connsiteY0" fmla="*/ 3524 h 7443"/>
                <a:gd name="connsiteX1" fmla="*/ 8400 w 9356"/>
                <a:gd name="connsiteY1" fmla="*/ 7630 h 7443"/>
                <a:gd name="connsiteX2" fmla="*/ 9688 w 9356"/>
                <a:gd name="connsiteY2" fmla="*/ 4163 h 7443"/>
                <a:gd name="connsiteX3" fmla="*/ 1789 w 9356"/>
                <a:gd name="connsiteY3" fmla="*/ 187 h 7443"/>
                <a:gd name="connsiteX4" fmla="*/ 343 w 9356"/>
                <a:gd name="connsiteY4" fmla="*/ 3524 h 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" h="7443">
                  <a:moveTo>
                    <a:pt x="343" y="3524"/>
                  </a:moveTo>
                  <a:cubicBezTo>
                    <a:pt x="2974" y="4863"/>
                    <a:pt x="5608" y="6205"/>
                    <a:pt x="8400" y="7630"/>
                  </a:cubicBezTo>
                  <a:cubicBezTo>
                    <a:pt x="9139" y="5663"/>
                    <a:pt x="9796" y="4217"/>
                    <a:pt x="9688" y="4163"/>
                  </a:cubicBezTo>
                  <a:cubicBezTo>
                    <a:pt x="7104" y="2746"/>
                    <a:pt x="4441" y="1482"/>
                    <a:pt x="1789" y="187"/>
                  </a:cubicBezTo>
                  <a:cubicBezTo>
                    <a:pt x="1308" y="1303"/>
                    <a:pt x="828" y="2412"/>
                    <a:pt x="343" y="3524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1842218-31DF-70A8-C8A7-8225B9E600E5}"/>
                </a:ext>
              </a:extLst>
            </p:cNvPr>
            <p:cNvSpPr/>
            <p:nvPr/>
          </p:nvSpPr>
          <p:spPr>
            <a:xfrm flipV="1">
              <a:off x="12078418" y="485312"/>
              <a:ext cx="4216" cy="4213"/>
            </a:xfrm>
            <a:custGeom>
              <a:avLst/>
              <a:gdLst>
                <a:gd name="connsiteX0" fmla="*/ 4563 w 4216"/>
                <a:gd name="connsiteY0" fmla="*/ 4226 h 4213"/>
                <a:gd name="connsiteX1" fmla="*/ 1940 w 4216"/>
                <a:gd name="connsiteY1" fmla="*/ 182 h 4213"/>
                <a:gd name="connsiteX2" fmla="*/ 346 w 4216"/>
                <a:gd name="connsiteY2" fmla="*/ 1771 h 4213"/>
                <a:gd name="connsiteX3" fmla="*/ 4391 w 4216"/>
                <a:gd name="connsiteY3" fmla="*/ 4395 h 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6" h="4213">
                  <a:moveTo>
                    <a:pt x="4563" y="4226"/>
                  </a:moveTo>
                  <a:cubicBezTo>
                    <a:pt x="3687" y="2877"/>
                    <a:pt x="2815" y="1527"/>
                    <a:pt x="1940" y="182"/>
                  </a:cubicBezTo>
                  <a:lnTo>
                    <a:pt x="346" y="1771"/>
                  </a:lnTo>
                  <a:cubicBezTo>
                    <a:pt x="1696" y="2647"/>
                    <a:pt x="3045" y="3523"/>
                    <a:pt x="4391" y="4395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E4E5BB0-82B8-5672-6619-8EEEDCE5492F}"/>
                </a:ext>
              </a:extLst>
            </p:cNvPr>
            <p:cNvSpPr/>
            <p:nvPr/>
          </p:nvSpPr>
          <p:spPr>
            <a:xfrm flipV="1">
              <a:off x="11700519" y="765737"/>
              <a:ext cx="54197" cy="21392"/>
            </a:xfrm>
            <a:custGeom>
              <a:avLst/>
              <a:gdLst>
                <a:gd name="connsiteX0" fmla="*/ 207 w 54197"/>
                <a:gd name="connsiteY0" fmla="*/ 285 h 21392"/>
                <a:gd name="connsiteX1" fmla="*/ 23207 w 54197"/>
                <a:gd name="connsiteY1" fmla="*/ 14895 h 21392"/>
                <a:gd name="connsiteX2" fmla="*/ 54405 w 54197"/>
                <a:gd name="connsiteY2" fmla="*/ 21678 h 21392"/>
                <a:gd name="connsiteX3" fmla="*/ 46592 w 54197"/>
                <a:gd name="connsiteY3" fmla="*/ 13765 h 21392"/>
                <a:gd name="connsiteX4" fmla="*/ 207 w 54197"/>
                <a:gd name="connsiteY4" fmla="*/ 285 h 2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97" h="21392">
                  <a:moveTo>
                    <a:pt x="207" y="285"/>
                  </a:moveTo>
                  <a:cubicBezTo>
                    <a:pt x="7826" y="5285"/>
                    <a:pt x="14892" y="11730"/>
                    <a:pt x="23207" y="14895"/>
                  </a:cubicBezTo>
                  <a:cubicBezTo>
                    <a:pt x="33041" y="18639"/>
                    <a:pt x="43954" y="19543"/>
                    <a:pt x="54405" y="21678"/>
                  </a:cubicBezTo>
                  <a:cubicBezTo>
                    <a:pt x="51828" y="18954"/>
                    <a:pt x="49721" y="14777"/>
                    <a:pt x="46592" y="13765"/>
                  </a:cubicBezTo>
                  <a:cubicBezTo>
                    <a:pt x="31279" y="8809"/>
                    <a:pt x="15693" y="4696"/>
                    <a:pt x="207" y="285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5220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799" y="304496"/>
            <a:ext cx="7997243" cy="522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C28A-3454-4300-BEF5-1F384494EB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611192-DFE1-063F-647B-D9AEBA2775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04063" y="1233488"/>
            <a:ext cx="4321175" cy="4895850"/>
          </a:xfrm>
          <a:solidFill>
            <a:srgbClr val="EEE547">
              <a:alpha val="27843"/>
            </a:srgbClr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79AC19D-C929-E430-2A10-C2A0DCEB551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3" y="1233488"/>
            <a:ext cx="6121400" cy="4895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7E7B18-F5B9-014D-6C6B-9941F1A195F8}"/>
              </a:ext>
            </a:extLst>
          </p:cNvPr>
          <p:cNvSpPr txBox="1"/>
          <p:nvPr userDrawn="1"/>
        </p:nvSpPr>
        <p:spPr>
          <a:xfrm>
            <a:off x="8766277" y="131994"/>
            <a:ext cx="1896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IAQVEC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2023</a:t>
            </a:r>
          </a:p>
          <a:p>
            <a:pPr algn="ctr"/>
            <a:r>
              <a:rPr lang="en-US" altLang="ja-JP" sz="1000" dirty="0"/>
              <a:t>Indoor Air Quality Ventilation </a:t>
            </a:r>
            <a:br>
              <a:rPr lang="en-US" altLang="ja-JP" sz="1000" dirty="0"/>
            </a:br>
            <a:r>
              <a:rPr lang="en-US" altLang="ja-JP" sz="1000" dirty="0"/>
              <a:t>and Energy Conservation</a:t>
            </a:r>
            <a:endParaRPr lang="en-US" sz="1200" dirty="0"/>
          </a:p>
        </p:txBody>
      </p:sp>
      <p:grpSp>
        <p:nvGrpSpPr>
          <p:cNvPr id="8" name="Graphic 6">
            <a:extLst>
              <a:ext uri="{FF2B5EF4-FFF2-40B4-BE49-F238E27FC236}">
                <a16:creationId xmlns:a16="http://schemas.microsoft.com/office/drawing/2014/main" id="{2E3655C8-0D55-C25C-124C-53FE51E6243C}"/>
              </a:ext>
            </a:extLst>
          </p:cNvPr>
          <p:cNvGrpSpPr/>
          <p:nvPr userDrawn="1"/>
        </p:nvGrpSpPr>
        <p:grpSpPr>
          <a:xfrm>
            <a:off x="10719481" y="116431"/>
            <a:ext cx="852615" cy="707886"/>
            <a:chOff x="11207161" y="45898"/>
            <a:chExt cx="956139" cy="793837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69408C1-574C-C3D1-4785-90C168C5C42B}"/>
                </a:ext>
              </a:extLst>
            </p:cNvPr>
            <p:cNvSpPr/>
            <p:nvPr/>
          </p:nvSpPr>
          <p:spPr>
            <a:xfrm flipV="1">
              <a:off x="11678818" y="453284"/>
              <a:ext cx="484482" cy="315138"/>
            </a:xfrm>
            <a:custGeom>
              <a:avLst/>
              <a:gdLst>
                <a:gd name="connsiteX0" fmla="*/ 256892 w 484482"/>
                <a:gd name="connsiteY0" fmla="*/ 202571 h 315138"/>
                <a:gd name="connsiteX1" fmla="*/ 285548 w 484482"/>
                <a:gd name="connsiteY1" fmla="*/ 219367 h 315138"/>
                <a:gd name="connsiteX2" fmla="*/ 291273 w 484482"/>
                <a:gd name="connsiteY2" fmla="*/ 223838 h 315138"/>
                <a:gd name="connsiteX3" fmla="*/ 291150 w 484482"/>
                <a:gd name="connsiteY3" fmla="*/ 223752 h 315138"/>
                <a:gd name="connsiteX4" fmla="*/ 302064 w 484482"/>
                <a:gd name="connsiteY4" fmla="*/ 229200 h 315138"/>
                <a:gd name="connsiteX5" fmla="*/ 301967 w 484482"/>
                <a:gd name="connsiteY5" fmla="*/ 229114 h 315138"/>
                <a:gd name="connsiteX6" fmla="*/ 313354 w 484482"/>
                <a:gd name="connsiteY6" fmla="*/ 234461 h 315138"/>
                <a:gd name="connsiteX7" fmla="*/ 328646 w 484482"/>
                <a:gd name="connsiteY7" fmla="*/ 235269 h 315138"/>
                <a:gd name="connsiteX8" fmla="*/ 366658 w 484482"/>
                <a:gd name="connsiteY8" fmla="*/ 235190 h 315138"/>
                <a:gd name="connsiteX9" fmla="*/ 377306 w 484482"/>
                <a:gd name="connsiteY9" fmla="*/ 240067 h 315138"/>
                <a:gd name="connsiteX10" fmla="*/ 377227 w 484482"/>
                <a:gd name="connsiteY10" fmla="*/ 240017 h 315138"/>
                <a:gd name="connsiteX11" fmla="*/ 399973 w 484482"/>
                <a:gd name="connsiteY11" fmla="*/ 240752 h 315138"/>
                <a:gd name="connsiteX12" fmla="*/ 415111 w 484482"/>
                <a:gd name="connsiteY12" fmla="*/ 244675 h 315138"/>
                <a:gd name="connsiteX13" fmla="*/ 425532 w 484482"/>
                <a:gd name="connsiteY13" fmla="*/ 246121 h 315138"/>
                <a:gd name="connsiteX14" fmla="*/ 431307 w 484482"/>
                <a:gd name="connsiteY14" fmla="*/ 250726 h 315138"/>
                <a:gd name="connsiteX15" fmla="*/ 431199 w 484482"/>
                <a:gd name="connsiteY15" fmla="*/ 250600 h 315138"/>
                <a:gd name="connsiteX16" fmla="*/ 435685 w 484482"/>
                <a:gd name="connsiteY16" fmla="*/ 253597 h 315138"/>
                <a:gd name="connsiteX17" fmla="*/ 431217 w 484482"/>
                <a:gd name="connsiteY17" fmla="*/ 256730 h 315138"/>
                <a:gd name="connsiteX18" fmla="*/ 431325 w 484482"/>
                <a:gd name="connsiteY18" fmla="*/ 256597 h 315138"/>
                <a:gd name="connsiteX19" fmla="*/ 425816 w 484482"/>
                <a:gd name="connsiteY19" fmla="*/ 262127 h 315138"/>
                <a:gd name="connsiteX20" fmla="*/ 425952 w 484482"/>
                <a:gd name="connsiteY20" fmla="*/ 261998 h 315138"/>
                <a:gd name="connsiteX21" fmla="*/ 420652 w 484482"/>
                <a:gd name="connsiteY21" fmla="*/ 267729 h 315138"/>
                <a:gd name="connsiteX22" fmla="*/ 420781 w 484482"/>
                <a:gd name="connsiteY22" fmla="*/ 267640 h 315138"/>
                <a:gd name="connsiteX23" fmla="*/ 409864 w 484482"/>
                <a:gd name="connsiteY23" fmla="*/ 279095 h 315138"/>
                <a:gd name="connsiteX24" fmla="*/ 407682 w 484482"/>
                <a:gd name="connsiteY24" fmla="*/ 283674 h 315138"/>
                <a:gd name="connsiteX25" fmla="*/ 404427 w 484482"/>
                <a:gd name="connsiteY25" fmla="*/ 286893 h 315138"/>
                <a:gd name="connsiteX26" fmla="*/ 403659 w 484482"/>
                <a:gd name="connsiteY26" fmla="*/ 288630 h 315138"/>
                <a:gd name="connsiteX27" fmla="*/ 398613 w 484482"/>
                <a:gd name="connsiteY27" fmla="*/ 293970 h 315138"/>
                <a:gd name="connsiteX28" fmla="*/ 398581 w 484482"/>
                <a:gd name="connsiteY28" fmla="*/ 294003 h 315138"/>
                <a:gd name="connsiteX29" fmla="*/ 393571 w 484482"/>
                <a:gd name="connsiteY29" fmla="*/ 315378 h 315138"/>
                <a:gd name="connsiteX30" fmla="*/ 393449 w 484482"/>
                <a:gd name="connsiteY30" fmla="*/ 315252 h 315138"/>
                <a:gd name="connsiteX31" fmla="*/ 419912 w 484482"/>
                <a:gd name="connsiteY31" fmla="*/ 315155 h 315138"/>
                <a:gd name="connsiteX32" fmla="*/ 419772 w 484482"/>
                <a:gd name="connsiteY32" fmla="*/ 315291 h 315138"/>
                <a:gd name="connsiteX33" fmla="*/ 425324 w 484482"/>
                <a:gd name="connsiteY33" fmla="*/ 309585 h 315138"/>
                <a:gd name="connsiteX34" fmla="*/ 484773 w 484482"/>
                <a:gd name="connsiteY34" fmla="*/ 267112 h 315138"/>
                <a:gd name="connsiteX35" fmla="*/ 484773 w 484482"/>
                <a:gd name="connsiteY35" fmla="*/ 256346 h 315138"/>
                <a:gd name="connsiteX36" fmla="*/ 463269 w 484482"/>
                <a:gd name="connsiteY36" fmla="*/ 214461 h 315138"/>
                <a:gd name="connsiteX37" fmla="*/ 452251 w 484482"/>
                <a:gd name="connsiteY37" fmla="*/ 181340 h 315138"/>
                <a:gd name="connsiteX38" fmla="*/ 447661 w 484482"/>
                <a:gd name="connsiteY38" fmla="*/ 168991 h 315138"/>
                <a:gd name="connsiteX39" fmla="*/ 447442 w 484482"/>
                <a:gd name="connsiteY39" fmla="*/ 132945 h 315138"/>
                <a:gd name="connsiteX40" fmla="*/ 431178 w 484482"/>
                <a:gd name="connsiteY40" fmla="*/ 132945 h 315138"/>
                <a:gd name="connsiteX41" fmla="*/ 427729 w 484482"/>
                <a:gd name="connsiteY41" fmla="*/ 189921 h 315138"/>
                <a:gd name="connsiteX42" fmla="*/ 431666 w 484482"/>
                <a:gd name="connsiteY42" fmla="*/ 210994 h 315138"/>
                <a:gd name="connsiteX43" fmla="*/ 366422 w 484482"/>
                <a:gd name="connsiteY43" fmla="*/ 207610 h 315138"/>
                <a:gd name="connsiteX44" fmla="*/ 339075 w 484482"/>
                <a:gd name="connsiteY44" fmla="*/ 202718 h 315138"/>
                <a:gd name="connsiteX45" fmla="*/ 259056 w 484482"/>
                <a:gd name="connsiteY45" fmla="*/ 160787 h 315138"/>
                <a:gd name="connsiteX46" fmla="*/ 237315 w 484482"/>
                <a:gd name="connsiteY46" fmla="*/ 139362 h 315138"/>
                <a:gd name="connsiteX47" fmla="*/ 194763 w 484482"/>
                <a:gd name="connsiteY47" fmla="*/ 102764 h 315138"/>
                <a:gd name="connsiteX48" fmla="*/ 102779 w 484482"/>
                <a:gd name="connsiteY48" fmla="*/ 18722 h 315138"/>
                <a:gd name="connsiteX49" fmla="*/ 76329 w 484482"/>
                <a:gd name="connsiteY49" fmla="*/ 2838 h 315138"/>
                <a:gd name="connsiteX50" fmla="*/ 65908 w 484482"/>
                <a:gd name="connsiteY50" fmla="*/ 8569 h 315138"/>
                <a:gd name="connsiteX51" fmla="*/ 54348 w 484482"/>
                <a:gd name="connsiteY51" fmla="*/ 10665 h 315138"/>
                <a:gd name="connsiteX52" fmla="*/ 36501 w 484482"/>
                <a:gd name="connsiteY52" fmla="*/ 5533 h 315138"/>
                <a:gd name="connsiteX53" fmla="*/ 22889 w 484482"/>
                <a:gd name="connsiteY53" fmla="*/ 239 h 315138"/>
                <a:gd name="connsiteX54" fmla="*/ 305 w 484482"/>
                <a:gd name="connsiteY54" fmla="*/ 11408 h 315138"/>
                <a:gd name="connsiteX55" fmla="*/ 290 w 484482"/>
                <a:gd name="connsiteY55" fmla="*/ 13626 h 315138"/>
                <a:gd name="connsiteX56" fmla="*/ 87943 w 484482"/>
                <a:gd name="connsiteY56" fmla="*/ 49517 h 315138"/>
                <a:gd name="connsiteX57" fmla="*/ 166702 w 484482"/>
                <a:gd name="connsiteY57" fmla="*/ 118540 h 315138"/>
                <a:gd name="connsiteX58" fmla="*/ 221395 w 484482"/>
                <a:gd name="connsiteY58" fmla="*/ 172225 h 315138"/>
                <a:gd name="connsiteX59" fmla="*/ 235729 w 484482"/>
                <a:gd name="connsiteY59" fmla="*/ 191026 h 315138"/>
                <a:gd name="connsiteX60" fmla="*/ 256892 w 484482"/>
                <a:gd name="connsiteY60" fmla="*/ 202571 h 31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484482" h="315138">
                  <a:moveTo>
                    <a:pt x="256892" y="202571"/>
                  </a:moveTo>
                  <a:cubicBezTo>
                    <a:pt x="266445" y="208170"/>
                    <a:pt x="275995" y="213768"/>
                    <a:pt x="285548" y="219367"/>
                  </a:cubicBezTo>
                  <a:cubicBezTo>
                    <a:pt x="287458" y="220856"/>
                    <a:pt x="289363" y="222349"/>
                    <a:pt x="291273" y="223838"/>
                  </a:cubicBezTo>
                  <a:cubicBezTo>
                    <a:pt x="291273" y="223838"/>
                    <a:pt x="291150" y="223749"/>
                    <a:pt x="291150" y="223752"/>
                  </a:cubicBezTo>
                  <a:lnTo>
                    <a:pt x="302064" y="229200"/>
                  </a:lnTo>
                  <a:lnTo>
                    <a:pt x="301967" y="229114"/>
                  </a:lnTo>
                  <a:cubicBezTo>
                    <a:pt x="305760" y="230901"/>
                    <a:pt x="309561" y="232681"/>
                    <a:pt x="313354" y="234461"/>
                  </a:cubicBezTo>
                  <a:cubicBezTo>
                    <a:pt x="318454" y="234730"/>
                    <a:pt x="323550" y="235000"/>
                    <a:pt x="328646" y="235269"/>
                  </a:cubicBezTo>
                  <a:cubicBezTo>
                    <a:pt x="341322" y="235161"/>
                    <a:pt x="354012" y="234677"/>
                    <a:pt x="366658" y="235190"/>
                  </a:cubicBezTo>
                  <a:cubicBezTo>
                    <a:pt x="370269" y="235333"/>
                    <a:pt x="373761" y="238362"/>
                    <a:pt x="377306" y="240067"/>
                  </a:cubicBezTo>
                  <a:lnTo>
                    <a:pt x="377227" y="240017"/>
                  </a:lnTo>
                  <a:cubicBezTo>
                    <a:pt x="384818" y="240207"/>
                    <a:pt x="392451" y="239952"/>
                    <a:pt x="399973" y="240752"/>
                  </a:cubicBezTo>
                  <a:cubicBezTo>
                    <a:pt x="405102" y="241294"/>
                    <a:pt x="410072" y="243318"/>
                    <a:pt x="415111" y="244675"/>
                  </a:cubicBezTo>
                  <a:cubicBezTo>
                    <a:pt x="418585" y="245156"/>
                    <a:pt x="422059" y="245640"/>
                    <a:pt x="425532" y="246121"/>
                  </a:cubicBezTo>
                  <a:lnTo>
                    <a:pt x="431307" y="250726"/>
                  </a:lnTo>
                  <a:lnTo>
                    <a:pt x="431199" y="250600"/>
                  </a:lnTo>
                  <a:cubicBezTo>
                    <a:pt x="432696" y="251598"/>
                    <a:pt x="434189" y="252595"/>
                    <a:pt x="435685" y="253597"/>
                  </a:cubicBezTo>
                  <a:cubicBezTo>
                    <a:pt x="434196" y="254641"/>
                    <a:pt x="432706" y="255689"/>
                    <a:pt x="431217" y="256730"/>
                  </a:cubicBezTo>
                  <a:lnTo>
                    <a:pt x="431325" y="256597"/>
                  </a:lnTo>
                  <a:cubicBezTo>
                    <a:pt x="429491" y="258441"/>
                    <a:pt x="427657" y="260283"/>
                    <a:pt x="425816" y="262127"/>
                  </a:cubicBezTo>
                  <a:lnTo>
                    <a:pt x="425952" y="261998"/>
                  </a:lnTo>
                  <a:cubicBezTo>
                    <a:pt x="424187" y="263907"/>
                    <a:pt x="422417" y="265816"/>
                    <a:pt x="420652" y="267729"/>
                  </a:cubicBezTo>
                  <a:lnTo>
                    <a:pt x="420781" y="267640"/>
                  </a:lnTo>
                  <a:cubicBezTo>
                    <a:pt x="417142" y="271458"/>
                    <a:pt x="413506" y="275276"/>
                    <a:pt x="409864" y="279095"/>
                  </a:cubicBezTo>
                  <a:cubicBezTo>
                    <a:pt x="409135" y="280620"/>
                    <a:pt x="408410" y="282149"/>
                    <a:pt x="407682" y="283674"/>
                  </a:cubicBezTo>
                  <a:cubicBezTo>
                    <a:pt x="406594" y="284747"/>
                    <a:pt x="405511" y="285820"/>
                    <a:pt x="404427" y="286893"/>
                  </a:cubicBezTo>
                  <a:cubicBezTo>
                    <a:pt x="404588" y="287658"/>
                    <a:pt x="404334" y="288239"/>
                    <a:pt x="403659" y="288630"/>
                  </a:cubicBezTo>
                  <a:cubicBezTo>
                    <a:pt x="401979" y="290414"/>
                    <a:pt x="400296" y="292190"/>
                    <a:pt x="398613" y="293970"/>
                  </a:cubicBezTo>
                  <a:lnTo>
                    <a:pt x="398581" y="294003"/>
                  </a:lnTo>
                  <a:cubicBezTo>
                    <a:pt x="396916" y="301126"/>
                    <a:pt x="395243" y="308250"/>
                    <a:pt x="393571" y="315378"/>
                  </a:cubicBezTo>
                  <a:lnTo>
                    <a:pt x="393449" y="315252"/>
                  </a:lnTo>
                  <a:cubicBezTo>
                    <a:pt x="402270" y="315220"/>
                    <a:pt x="411091" y="315187"/>
                    <a:pt x="419912" y="315155"/>
                  </a:cubicBezTo>
                  <a:cubicBezTo>
                    <a:pt x="419912" y="315155"/>
                    <a:pt x="419769" y="315291"/>
                    <a:pt x="419772" y="315291"/>
                  </a:cubicBezTo>
                  <a:cubicBezTo>
                    <a:pt x="421621" y="313389"/>
                    <a:pt x="423473" y="311487"/>
                    <a:pt x="425324" y="309585"/>
                  </a:cubicBezTo>
                  <a:cubicBezTo>
                    <a:pt x="440785" y="289341"/>
                    <a:pt x="455208" y="267629"/>
                    <a:pt x="484773" y="267112"/>
                  </a:cubicBezTo>
                  <a:lnTo>
                    <a:pt x="484773" y="256346"/>
                  </a:lnTo>
                  <a:cubicBezTo>
                    <a:pt x="477534" y="242421"/>
                    <a:pt x="469635" y="228780"/>
                    <a:pt x="463269" y="214461"/>
                  </a:cubicBezTo>
                  <a:cubicBezTo>
                    <a:pt x="458564" y="203878"/>
                    <a:pt x="455851" y="192415"/>
                    <a:pt x="452251" y="181340"/>
                  </a:cubicBezTo>
                  <a:cubicBezTo>
                    <a:pt x="450647" y="177227"/>
                    <a:pt x="447887" y="173179"/>
                    <a:pt x="447661" y="168991"/>
                  </a:cubicBezTo>
                  <a:cubicBezTo>
                    <a:pt x="447026" y="157234"/>
                    <a:pt x="447442" y="145424"/>
                    <a:pt x="447442" y="132945"/>
                  </a:cubicBezTo>
                  <a:lnTo>
                    <a:pt x="431178" y="132945"/>
                  </a:lnTo>
                  <a:cubicBezTo>
                    <a:pt x="420497" y="151352"/>
                    <a:pt x="425120" y="170728"/>
                    <a:pt x="427729" y="189921"/>
                  </a:cubicBezTo>
                  <a:cubicBezTo>
                    <a:pt x="428752" y="197447"/>
                    <a:pt x="430503" y="204879"/>
                    <a:pt x="431666" y="210994"/>
                  </a:cubicBezTo>
                  <a:cubicBezTo>
                    <a:pt x="408450" y="209788"/>
                    <a:pt x="387438" y="208697"/>
                    <a:pt x="366422" y="207610"/>
                  </a:cubicBezTo>
                  <a:cubicBezTo>
                    <a:pt x="357303" y="205977"/>
                    <a:pt x="348191" y="204348"/>
                    <a:pt x="339075" y="202718"/>
                  </a:cubicBezTo>
                  <a:cubicBezTo>
                    <a:pt x="305190" y="202503"/>
                    <a:pt x="281342" y="183127"/>
                    <a:pt x="259056" y="160787"/>
                  </a:cubicBezTo>
                  <a:cubicBezTo>
                    <a:pt x="251807" y="153645"/>
                    <a:pt x="244557" y="146504"/>
                    <a:pt x="237315" y="139362"/>
                  </a:cubicBezTo>
                  <a:cubicBezTo>
                    <a:pt x="223111" y="127185"/>
                    <a:pt x="208619" y="115328"/>
                    <a:pt x="194763" y="102764"/>
                  </a:cubicBezTo>
                  <a:cubicBezTo>
                    <a:pt x="164000" y="74865"/>
                    <a:pt x="133829" y="46301"/>
                    <a:pt x="102779" y="18722"/>
                  </a:cubicBezTo>
                  <a:cubicBezTo>
                    <a:pt x="95221" y="12007"/>
                    <a:pt x="85212" y="8059"/>
                    <a:pt x="76329" y="2838"/>
                  </a:cubicBezTo>
                  <a:cubicBezTo>
                    <a:pt x="72873" y="4801"/>
                    <a:pt x="69601" y="7299"/>
                    <a:pt x="65908" y="8569"/>
                  </a:cubicBezTo>
                  <a:cubicBezTo>
                    <a:pt x="62229" y="9836"/>
                    <a:pt x="57413" y="8738"/>
                    <a:pt x="54348" y="10665"/>
                  </a:cubicBezTo>
                  <a:cubicBezTo>
                    <a:pt x="45922" y="15958"/>
                    <a:pt x="41102" y="15018"/>
                    <a:pt x="36501" y="5533"/>
                  </a:cubicBezTo>
                  <a:cubicBezTo>
                    <a:pt x="34944" y="2321"/>
                    <a:pt x="27590" y="1923"/>
                    <a:pt x="22889" y="239"/>
                  </a:cubicBezTo>
                  <a:cubicBezTo>
                    <a:pt x="19742" y="12818"/>
                    <a:pt x="8950" y="9943"/>
                    <a:pt x="305" y="11408"/>
                  </a:cubicBezTo>
                  <a:cubicBezTo>
                    <a:pt x="298" y="12147"/>
                    <a:pt x="294" y="12886"/>
                    <a:pt x="290" y="13626"/>
                  </a:cubicBezTo>
                  <a:cubicBezTo>
                    <a:pt x="32819" y="17491"/>
                    <a:pt x="62854" y="27206"/>
                    <a:pt x="87943" y="49517"/>
                  </a:cubicBezTo>
                  <a:cubicBezTo>
                    <a:pt x="114026" y="72708"/>
                    <a:pt x="140899" y="95037"/>
                    <a:pt x="166702" y="118540"/>
                  </a:cubicBezTo>
                  <a:cubicBezTo>
                    <a:pt x="185579" y="135730"/>
                    <a:pt x="203476" y="154019"/>
                    <a:pt x="221395" y="172225"/>
                  </a:cubicBezTo>
                  <a:cubicBezTo>
                    <a:pt x="226883" y="177794"/>
                    <a:pt x="230988" y="184714"/>
                    <a:pt x="235729" y="191026"/>
                  </a:cubicBezTo>
                  <a:cubicBezTo>
                    <a:pt x="242781" y="194881"/>
                    <a:pt x="249836" y="198728"/>
                    <a:pt x="256892" y="202571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29FE7D-CAE7-E03D-B91A-8326000BA9BD}"/>
                </a:ext>
              </a:extLst>
            </p:cNvPr>
            <p:cNvSpPr/>
            <p:nvPr/>
          </p:nvSpPr>
          <p:spPr>
            <a:xfrm flipV="1">
              <a:off x="11357403" y="45898"/>
              <a:ext cx="680357" cy="442902"/>
            </a:xfrm>
            <a:custGeom>
              <a:avLst/>
              <a:gdLst>
                <a:gd name="connsiteX0" fmla="*/ 644421 w 680357"/>
                <a:gd name="connsiteY0" fmla="*/ 863 h 442902"/>
                <a:gd name="connsiteX1" fmla="*/ 643136 w 680357"/>
                <a:gd name="connsiteY1" fmla="*/ 1043 h 442902"/>
                <a:gd name="connsiteX2" fmla="*/ 641998 w 680357"/>
                <a:gd name="connsiteY2" fmla="*/ 418 h 442902"/>
                <a:gd name="connsiteX3" fmla="*/ 633963 w 680357"/>
                <a:gd name="connsiteY3" fmla="*/ 38 h 442902"/>
                <a:gd name="connsiteX4" fmla="*/ 630769 w 680357"/>
                <a:gd name="connsiteY4" fmla="*/ 598 h 442902"/>
                <a:gd name="connsiteX5" fmla="*/ 628813 w 680357"/>
                <a:gd name="connsiteY5" fmla="*/ 648 h 442902"/>
                <a:gd name="connsiteX6" fmla="*/ 523421 w 680357"/>
                <a:gd name="connsiteY6" fmla="*/ 58521 h 442902"/>
                <a:gd name="connsiteX7" fmla="*/ 507290 w 680357"/>
                <a:gd name="connsiteY7" fmla="*/ 70245 h 442902"/>
                <a:gd name="connsiteX8" fmla="*/ 434746 w 680357"/>
                <a:gd name="connsiteY8" fmla="*/ 137937 h 442902"/>
                <a:gd name="connsiteX9" fmla="*/ 375940 w 680357"/>
                <a:gd name="connsiteY9" fmla="*/ 217256 h 442902"/>
                <a:gd name="connsiteX10" fmla="*/ 338796 w 680357"/>
                <a:gd name="connsiteY10" fmla="*/ 226016 h 442902"/>
                <a:gd name="connsiteX11" fmla="*/ 203083 w 680357"/>
                <a:gd name="connsiteY11" fmla="*/ 123079 h 442902"/>
                <a:gd name="connsiteX12" fmla="*/ 101897 w 680357"/>
                <a:gd name="connsiteY12" fmla="*/ 46136 h 442902"/>
                <a:gd name="connsiteX13" fmla="*/ 29027 w 680357"/>
                <a:gd name="connsiteY13" fmla="*/ 31009 h 442902"/>
                <a:gd name="connsiteX14" fmla="*/ 288 w 680357"/>
                <a:gd name="connsiteY14" fmla="*/ 63157 h 442902"/>
                <a:gd name="connsiteX15" fmla="*/ 197779 w 680357"/>
                <a:gd name="connsiteY15" fmla="*/ 208977 h 442902"/>
                <a:gd name="connsiteX16" fmla="*/ 310703 w 680357"/>
                <a:gd name="connsiteY16" fmla="*/ 307553 h 442902"/>
                <a:gd name="connsiteX17" fmla="*/ 405300 w 680357"/>
                <a:gd name="connsiteY17" fmla="*/ 413361 h 442902"/>
                <a:gd name="connsiteX18" fmla="*/ 434689 w 680357"/>
                <a:gd name="connsiteY18" fmla="*/ 442940 h 442902"/>
                <a:gd name="connsiteX19" fmla="*/ 463291 w 680357"/>
                <a:gd name="connsiteY19" fmla="*/ 366976 h 442902"/>
                <a:gd name="connsiteX20" fmla="*/ 426754 w 680357"/>
                <a:gd name="connsiteY20" fmla="*/ 303846 h 442902"/>
                <a:gd name="connsiteX21" fmla="*/ 423650 w 680357"/>
                <a:gd name="connsiteY21" fmla="*/ 280419 h 442902"/>
                <a:gd name="connsiteX22" fmla="*/ 513057 w 680357"/>
                <a:gd name="connsiteY22" fmla="*/ 153046 h 442902"/>
                <a:gd name="connsiteX23" fmla="*/ 598962 w 680357"/>
                <a:gd name="connsiteY23" fmla="*/ 92155 h 442902"/>
                <a:gd name="connsiteX24" fmla="*/ 654294 w 680357"/>
                <a:gd name="connsiteY24" fmla="*/ 52294 h 442902"/>
                <a:gd name="connsiteX25" fmla="*/ 676713 w 680357"/>
                <a:gd name="connsiteY25" fmla="*/ 38276 h 442902"/>
                <a:gd name="connsiteX26" fmla="*/ 679731 w 680357"/>
                <a:gd name="connsiteY26" fmla="*/ 36073 h 442902"/>
                <a:gd name="connsiteX27" fmla="*/ 679971 w 680357"/>
                <a:gd name="connsiteY27" fmla="*/ 35786 h 442902"/>
                <a:gd name="connsiteX28" fmla="*/ 680646 w 680357"/>
                <a:gd name="connsiteY28" fmla="*/ 33209 h 442902"/>
                <a:gd name="connsiteX29" fmla="*/ 647303 w 680357"/>
                <a:gd name="connsiteY29" fmla="*/ 2277 h 442902"/>
                <a:gd name="connsiteX30" fmla="*/ 644421 w 680357"/>
                <a:gd name="connsiteY30" fmla="*/ 863 h 44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0357" h="442902">
                  <a:moveTo>
                    <a:pt x="644421" y="863"/>
                  </a:moveTo>
                  <a:lnTo>
                    <a:pt x="643136" y="1043"/>
                  </a:lnTo>
                  <a:lnTo>
                    <a:pt x="641998" y="418"/>
                  </a:lnTo>
                  <a:cubicBezTo>
                    <a:pt x="639318" y="293"/>
                    <a:pt x="636640" y="163"/>
                    <a:pt x="633963" y="38"/>
                  </a:cubicBezTo>
                  <a:cubicBezTo>
                    <a:pt x="632897" y="221"/>
                    <a:pt x="631831" y="411"/>
                    <a:pt x="630769" y="598"/>
                  </a:cubicBezTo>
                  <a:lnTo>
                    <a:pt x="628813" y="648"/>
                  </a:lnTo>
                  <a:cubicBezTo>
                    <a:pt x="593665" y="19905"/>
                    <a:pt x="558459" y="39066"/>
                    <a:pt x="523421" y="58521"/>
                  </a:cubicBezTo>
                  <a:cubicBezTo>
                    <a:pt x="517647" y="61729"/>
                    <a:pt x="512185" y="65795"/>
                    <a:pt x="507290" y="70245"/>
                  </a:cubicBezTo>
                  <a:cubicBezTo>
                    <a:pt x="482807" y="92514"/>
                    <a:pt x="456742" y="113407"/>
                    <a:pt x="434746" y="137937"/>
                  </a:cubicBezTo>
                  <a:cubicBezTo>
                    <a:pt x="412855" y="162351"/>
                    <a:pt x="394092" y="189813"/>
                    <a:pt x="375940" y="217256"/>
                  </a:cubicBezTo>
                  <a:cubicBezTo>
                    <a:pt x="363843" y="235544"/>
                    <a:pt x="356496" y="239252"/>
                    <a:pt x="338796" y="226016"/>
                  </a:cubicBezTo>
                  <a:cubicBezTo>
                    <a:pt x="293330" y="192013"/>
                    <a:pt x="248266" y="157467"/>
                    <a:pt x="203083" y="123079"/>
                  </a:cubicBezTo>
                  <a:cubicBezTo>
                    <a:pt x="169366" y="97416"/>
                    <a:pt x="136091" y="71150"/>
                    <a:pt x="101897" y="46136"/>
                  </a:cubicBezTo>
                  <a:cubicBezTo>
                    <a:pt x="80304" y="30334"/>
                    <a:pt x="54730" y="26591"/>
                    <a:pt x="29027" y="31009"/>
                  </a:cubicBezTo>
                  <a:cubicBezTo>
                    <a:pt x="13053" y="33754"/>
                    <a:pt x="6626" y="48738"/>
                    <a:pt x="288" y="63157"/>
                  </a:cubicBezTo>
                  <a:cubicBezTo>
                    <a:pt x="68213" y="109316"/>
                    <a:pt x="137699" y="152626"/>
                    <a:pt x="197779" y="208977"/>
                  </a:cubicBezTo>
                  <a:cubicBezTo>
                    <a:pt x="234198" y="243138"/>
                    <a:pt x="273811" y="273873"/>
                    <a:pt x="310703" y="307553"/>
                  </a:cubicBezTo>
                  <a:cubicBezTo>
                    <a:pt x="345723" y="339529"/>
                    <a:pt x="378327" y="373881"/>
                    <a:pt x="405300" y="413361"/>
                  </a:cubicBezTo>
                  <a:cubicBezTo>
                    <a:pt x="413120" y="424813"/>
                    <a:pt x="425067" y="433444"/>
                    <a:pt x="434689" y="442940"/>
                  </a:cubicBezTo>
                  <a:cubicBezTo>
                    <a:pt x="462559" y="426252"/>
                    <a:pt x="471409" y="395234"/>
                    <a:pt x="463291" y="366976"/>
                  </a:cubicBezTo>
                  <a:cubicBezTo>
                    <a:pt x="456175" y="342192"/>
                    <a:pt x="440668" y="323947"/>
                    <a:pt x="426754" y="303846"/>
                  </a:cubicBezTo>
                  <a:cubicBezTo>
                    <a:pt x="422648" y="297921"/>
                    <a:pt x="420492" y="286082"/>
                    <a:pt x="423650" y="280419"/>
                  </a:cubicBezTo>
                  <a:cubicBezTo>
                    <a:pt x="449051" y="234931"/>
                    <a:pt x="471445" y="186690"/>
                    <a:pt x="513057" y="153046"/>
                  </a:cubicBezTo>
                  <a:cubicBezTo>
                    <a:pt x="540296" y="131025"/>
                    <a:pt x="570316" y="112453"/>
                    <a:pt x="598962" y="92155"/>
                  </a:cubicBezTo>
                  <a:cubicBezTo>
                    <a:pt x="617509" y="79013"/>
                    <a:pt x="635729" y="65404"/>
                    <a:pt x="654294" y="52294"/>
                  </a:cubicBezTo>
                  <a:cubicBezTo>
                    <a:pt x="661482" y="47216"/>
                    <a:pt x="669227" y="42924"/>
                    <a:pt x="676713" y="38276"/>
                  </a:cubicBezTo>
                  <a:cubicBezTo>
                    <a:pt x="677721" y="37541"/>
                    <a:pt x="678726" y="36809"/>
                    <a:pt x="679731" y="36073"/>
                  </a:cubicBezTo>
                  <a:cubicBezTo>
                    <a:pt x="679731" y="36073"/>
                    <a:pt x="679971" y="35786"/>
                    <a:pt x="679971" y="35786"/>
                  </a:cubicBezTo>
                  <a:cubicBezTo>
                    <a:pt x="680197" y="34928"/>
                    <a:pt x="680420" y="34067"/>
                    <a:pt x="680646" y="33209"/>
                  </a:cubicBezTo>
                  <a:cubicBezTo>
                    <a:pt x="669528" y="22898"/>
                    <a:pt x="658414" y="12588"/>
                    <a:pt x="647303" y="2277"/>
                  </a:cubicBezTo>
                  <a:cubicBezTo>
                    <a:pt x="646337" y="1807"/>
                    <a:pt x="645383" y="1333"/>
                    <a:pt x="644421" y="863"/>
                  </a:cubicBezTo>
                </a:path>
              </a:pathLst>
            </a:custGeom>
            <a:solidFill>
              <a:srgbClr val="09121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6F7509-84CF-C47C-8AB6-4EC2A79CF944}"/>
                </a:ext>
              </a:extLst>
            </p:cNvPr>
            <p:cNvSpPr/>
            <p:nvPr/>
          </p:nvSpPr>
          <p:spPr>
            <a:xfrm flipV="1">
              <a:off x="11405126" y="346435"/>
              <a:ext cx="451211" cy="445117"/>
            </a:xfrm>
            <a:custGeom>
              <a:avLst/>
              <a:gdLst>
                <a:gd name="connsiteX0" fmla="*/ 290418 w 451211"/>
                <a:gd name="connsiteY0" fmla="*/ 355174 h 445117"/>
                <a:gd name="connsiteX1" fmla="*/ 290307 w 451211"/>
                <a:gd name="connsiteY1" fmla="*/ 355264 h 445117"/>
                <a:gd name="connsiteX2" fmla="*/ 311943 w 451211"/>
                <a:gd name="connsiteY2" fmla="*/ 349769 h 445117"/>
                <a:gd name="connsiteX3" fmla="*/ 311836 w 451211"/>
                <a:gd name="connsiteY3" fmla="*/ 349873 h 445117"/>
                <a:gd name="connsiteX4" fmla="*/ 319089 w 451211"/>
                <a:gd name="connsiteY4" fmla="*/ 339268 h 445117"/>
                <a:gd name="connsiteX5" fmla="*/ 343830 w 451211"/>
                <a:gd name="connsiteY5" fmla="*/ 310393 h 445117"/>
                <a:gd name="connsiteX6" fmla="*/ 354926 w 451211"/>
                <a:gd name="connsiteY6" fmla="*/ 262659 h 445117"/>
                <a:gd name="connsiteX7" fmla="*/ 351495 w 451211"/>
                <a:gd name="connsiteY7" fmla="*/ 247439 h 445117"/>
                <a:gd name="connsiteX8" fmla="*/ 300215 w 451211"/>
                <a:gd name="connsiteY8" fmla="*/ 203121 h 445117"/>
                <a:gd name="connsiteX9" fmla="*/ 212696 w 451211"/>
                <a:gd name="connsiteY9" fmla="*/ 181965 h 445117"/>
                <a:gd name="connsiteX10" fmla="*/ 210155 w 451211"/>
                <a:gd name="connsiteY10" fmla="*/ 179672 h 445117"/>
                <a:gd name="connsiteX11" fmla="*/ 218879 w 451211"/>
                <a:gd name="connsiteY11" fmla="*/ 168762 h 445117"/>
                <a:gd name="connsiteX12" fmla="*/ 320355 w 451211"/>
                <a:gd name="connsiteY12" fmla="*/ 138160 h 445117"/>
                <a:gd name="connsiteX13" fmla="*/ 341400 w 451211"/>
                <a:gd name="connsiteY13" fmla="*/ 144717 h 445117"/>
                <a:gd name="connsiteX14" fmla="*/ 376796 w 451211"/>
                <a:gd name="connsiteY14" fmla="*/ 166153 h 445117"/>
                <a:gd name="connsiteX15" fmla="*/ 417235 w 451211"/>
                <a:gd name="connsiteY15" fmla="*/ 237767 h 445117"/>
                <a:gd name="connsiteX16" fmla="*/ 427567 w 451211"/>
                <a:gd name="connsiteY16" fmla="*/ 286363 h 445117"/>
                <a:gd name="connsiteX17" fmla="*/ 385327 w 451211"/>
                <a:gd name="connsiteY17" fmla="*/ 371456 h 445117"/>
                <a:gd name="connsiteX18" fmla="*/ 284536 w 451211"/>
                <a:gd name="connsiteY18" fmla="*/ 414342 h 445117"/>
                <a:gd name="connsiteX19" fmla="*/ 208780 w 451211"/>
                <a:gd name="connsiteY19" fmla="*/ 384236 h 445117"/>
                <a:gd name="connsiteX20" fmla="*/ 155964 w 451211"/>
                <a:gd name="connsiteY20" fmla="*/ 303779 h 445117"/>
                <a:gd name="connsiteX21" fmla="*/ 131489 w 451211"/>
                <a:gd name="connsiteY21" fmla="*/ 227151 h 445117"/>
                <a:gd name="connsiteX22" fmla="*/ 165173 w 451211"/>
                <a:gd name="connsiteY22" fmla="*/ 214422 h 445117"/>
                <a:gd name="connsiteX23" fmla="*/ 166031 w 451211"/>
                <a:gd name="connsiteY23" fmla="*/ 231164 h 445117"/>
                <a:gd name="connsiteX24" fmla="*/ 172788 w 451211"/>
                <a:gd name="connsiteY24" fmla="*/ 274225 h 445117"/>
                <a:gd name="connsiteX25" fmla="*/ 203788 w 451211"/>
                <a:gd name="connsiteY25" fmla="*/ 323908 h 445117"/>
                <a:gd name="connsiteX26" fmla="*/ 229861 w 451211"/>
                <a:gd name="connsiteY26" fmla="*/ 344476 h 445117"/>
                <a:gd name="connsiteX27" fmla="*/ 246933 w 451211"/>
                <a:gd name="connsiteY27" fmla="*/ 354898 h 445117"/>
                <a:gd name="connsiteX28" fmla="*/ 246918 w 451211"/>
                <a:gd name="connsiteY28" fmla="*/ 354890 h 445117"/>
                <a:gd name="connsiteX29" fmla="*/ 271196 w 451211"/>
                <a:gd name="connsiteY29" fmla="*/ 360130 h 445117"/>
                <a:gd name="connsiteX30" fmla="*/ 276583 w 451211"/>
                <a:gd name="connsiteY30" fmla="*/ 360177 h 445117"/>
                <a:gd name="connsiteX31" fmla="*/ 290418 w 451211"/>
                <a:gd name="connsiteY31" fmla="*/ 355174 h 445117"/>
                <a:gd name="connsiteX32" fmla="*/ 247195 w 451211"/>
                <a:gd name="connsiteY32" fmla="*/ 327799 h 445117"/>
                <a:gd name="connsiteX33" fmla="*/ 241869 w 451211"/>
                <a:gd name="connsiteY33" fmla="*/ 321827 h 445117"/>
                <a:gd name="connsiteX34" fmla="*/ 212024 w 451211"/>
                <a:gd name="connsiteY34" fmla="*/ 271850 h 445117"/>
                <a:gd name="connsiteX35" fmla="*/ 206727 w 451211"/>
                <a:gd name="connsiteY35" fmla="*/ 209416 h 445117"/>
                <a:gd name="connsiteX36" fmla="*/ 306643 w 451211"/>
                <a:gd name="connsiteY36" fmla="*/ 241661 h 445117"/>
                <a:gd name="connsiteX37" fmla="*/ 317133 w 451211"/>
                <a:gd name="connsiteY37" fmla="*/ 252136 h 445117"/>
                <a:gd name="connsiteX38" fmla="*/ 317391 w 451211"/>
                <a:gd name="connsiteY38" fmla="*/ 252384 h 445117"/>
                <a:gd name="connsiteX39" fmla="*/ 342430 w 451211"/>
                <a:gd name="connsiteY39" fmla="*/ 288835 h 445117"/>
                <a:gd name="connsiteX40" fmla="*/ 336609 w 451211"/>
                <a:gd name="connsiteY40" fmla="*/ 287095 h 445117"/>
                <a:gd name="connsiteX41" fmla="*/ 327404 w 451211"/>
                <a:gd name="connsiteY41" fmla="*/ 300818 h 445117"/>
                <a:gd name="connsiteX42" fmla="*/ 327486 w 451211"/>
                <a:gd name="connsiteY42" fmla="*/ 300718 h 445117"/>
                <a:gd name="connsiteX43" fmla="*/ 322810 w 451211"/>
                <a:gd name="connsiteY43" fmla="*/ 306420 h 445117"/>
                <a:gd name="connsiteX44" fmla="*/ 322042 w 451211"/>
                <a:gd name="connsiteY44" fmla="*/ 308355 h 445117"/>
                <a:gd name="connsiteX45" fmla="*/ 316684 w 451211"/>
                <a:gd name="connsiteY45" fmla="*/ 317018 h 445117"/>
                <a:gd name="connsiteX46" fmla="*/ 316781 w 451211"/>
                <a:gd name="connsiteY46" fmla="*/ 316903 h 445117"/>
                <a:gd name="connsiteX47" fmla="*/ 312116 w 451211"/>
                <a:gd name="connsiteY47" fmla="*/ 322570 h 445117"/>
                <a:gd name="connsiteX48" fmla="*/ 311312 w 451211"/>
                <a:gd name="connsiteY48" fmla="*/ 327293 h 445117"/>
                <a:gd name="connsiteX49" fmla="*/ 305785 w 451211"/>
                <a:gd name="connsiteY49" fmla="*/ 333053 h 445117"/>
                <a:gd name="connsiteX50" fmla="*/ 305929 w 451211"/>
                <a:gd name="connsiteY50" fmla="*/ 332913 h 445117"/>
                <a:gd name="connsiteX51" fmla="*/ 289517 w 451211"/>
                <a:gd name="connsiteY51" fmla="*/ 338497 h 445117"/>
                <a:gd name="connsiteX52" fmla="*/ 279677 w 451211"/>
                <a:gd name="connsiteY52" fmla="*/ 338540 h 445117"/>
                <a:gd name="connsiteX53" fmla="*/ 265113 w 451211"/>
                <a:gd name="connsiteY53" fmla="*/ 338518 h 445117"/>
                <a:gd name="connsiteX54" fmla="*/ 252488 w 451211"/>
                <a:gd name="connsiteY54" fmla="*/ 333081 h 445117"/>
                <a:gd name="connsiteX55" fmla="*/ 252581 w 451211"/>
                <a:gd name="connsiteY55" fmla="*/ 333175 h 445117"/>
                <a:gd name="connsiteX56" fmla="*/ 247108 w 451211"/>
                <a:gd name="connsiteY56" fmla="*/ 327713 h 445117"/>
                <a:gd name="connsiteX57" fmla="*/ 273888 w 451211"/>
                <a:gd name="connsiteY57" fmla="*/ 36763 h 445117"/>
                <a:gd name="connsiteX58" fmla="*/ 273899 w 451211"/>
                <a:gd name="connsiteY58" fmla="*/ 34549 h 445117"/>
                <a:gd name="connsiteX59" fmla="*/ 260240 w 451211"/>
                <a:gd name="connsiteY59" fmla="*/ 16375 h 445117"/>
                <a:gd name="connsiteX60" fmla="*/ 254853 w 451211"/>
                <a:gd name="connsiteY60" fmla="*/ 22738 h 445117"/>
                <a:gd name="connsiteX61" fmla="*/ 247762 w 451211"/>
                <a:gd name="connsiteY61" fmla="*/ 31294 h 445117"/>
                <a:gd name="connsiteX62" fmla="*/ 206372 w 451211"/>
                <a:gd name="connsiteY62" fmla="*/ 41812 h 445117"/>
                <a:gd name="connsiteX63" fmla="*/ 200727 w 451211"/>
                <a:gd name="connsiteY63" fmla="*/ 39892 h 445117"/>
                <a:gd name="connsiteX64" fmla="*/ 202119 w 451211"/>
                <a:gd name="connsiteY64" fmla="*/ 33271 h 445117"/>
                <a:gd name="connsiteX65" fmla="*/ 208235 w 451211"/>
                <a:gd name="connsiteY65" fmla="*/ 29596 h 445117"/>
                <a:gd name="connsiteX66" fmla="*/ 206605 w 451211"/>
                <a:gd name="connsiteY66" fmla="*/ 25648 h 445117"/>
                <a:gd name="connsiteX67" fmla="*/ 174342 w 451211"/>
                <a:gd name="connsiteY67" fmla="*/ 37707 h 445117"/>
                <a:gd name="connsiteX68" fmla="*/ 193549 w 451211"/>
                <a:gd name="connsiteY68" fmla="*/ 50583 h 445117"/>
                <a:gd name="connsiteX69" fmla="*/ 179593 w 451211"/>
                <a:gd name="connsiteY69" fmla="*/ 59196 h 445117"/>
                <a:gd name="connsiteX70" fmla="*/ 174741 w 451211"/>
                <a:gd name="connsiteY70" fmla="*/ 49316 h 445117"/>
                <a:gd name="connsiteX71" fmla="*/ 177755 w 451211"/>
                <a:gd name="connsiteY71" fmla="*/ 26876 h 445117"/>
                <a:gd name="connsiteX72" fmla="*/ 213787 w 451211"/>
                <a:gd name="connsiteY72" fmla="*/ 13386 h 445117"/>
                <a:gd name="connsiteX73" fmla="*/ 248759 w 451211"/>
                <a:gd name="connsiteY73" fmla="*/ 4977 h 445117"/>
                <a:gd name="connsiteX74" fmla="*/ 295679 w 451211"/>
                <a:gd name="connsiteY74" fmla="*/ 4676 h 445117"/>
                <a:gd name="connsiteX75" fmla="*/ 285918 w 451211"/>
                <a:gd name="connsiteY75" fmla="*/ 387 h 445117"/>
                <a:gd name="connsiteX76" fmla="*/ 220196 w 451211"/>
                <a:gd name="connsiteY76" fmla="*/ 498 h 445117"/>
                <a:gd name="connsiteX77" fmla="*/ 212294 w 451211"/>
                <a:gd name="connsiteY77" fmla="*/ 1410 h 445117"/>
                <a:gd name="connsiteX78" fmla="*/ 125922 w 451211"/>
                <a:gd name="connsiteY78" fmla="*/ 70379 h 445117"/>
                <a:gd name="connsiteX79" fmla="*/ 102477 w 451211"/>
                <a:gd name="connsiteY79" fmla="*/ 118228 h 445117"/>
                <a:gd name="connsiteX80" fmla="*/ 91330 w 451211"/>
                <a:gd name="connsiteY80" fmla="*/ 198908 h 445117"/>
                <a:gd name="connsiteX81" fmla="*/ 88778 w 451211"/>
                <a:gd name="connsiteY81" fmla="*/ 208482 h 445117"/>
                <a:gd name="connsiteX82" fmla="*/ 53641 w 451211"/>
                <a:gd name="connsiteY82" fmla="*/ 225766 h 445117"/>
                <a:gd name="connsiteX83" fmla="*/ 52926 w 451211"/>
                <a:gd name="connsiteY83" fmla="*/ 230945 h 445117"/>
                <a:gd name="connsiteX84" fmla="*/ 36795 w 451211"/>
                <a:gd name="connsiteY84" fmla="*/ 241679 h 445117"/>
                <a:gd name="connsiteX85" fmla="*/ 36895 w 451211"/>
                <a:gd name="connsiteY85" fmla="*/ 241582 h 445117"/>
                <a:gd name="connsiteX86" fmla="*/ 15621 w 451211"/>
                <a:gd name="connsiteY86" fmla="*/ 257954 h 445117"/>
                <a:gd name="connsiteX87" fmla="*/ 15478 w 451211"/>
                <a:gd name="connsiteY87" fmla="*/ 258065 h 445117"/>
                <a:gd name="connsiteX88" fmla="*/ 9768 w 451211"/>
                <a:gd name="connsiteY88" fmla="*/ 263057 h 445117"/>
                <a:gd name="connsiteX89" fmla="*/ 9883 w 451211"/>
                <a:gd name="connsiteY89" fmla="*/ 262978 h 445117"/>
                <a:gd name="connsiteX90" fmla="*/ 196 w 451211"/>
                <a:gd name="connsiteY90" fmla="*/ 275298 h 445117"/>
                <a:gd name="connsiteX91" fmla="*/ 1413 w 451211"/>
                <a:gd name="connsiteY91" fmla="*/ 279325 h 445117"/>
                <a:gd name="connsiteX92" fmla="*/ 17136 w 451211"/>
                <a:gd name="connsiteY92" fmla="*/ 274922 h 445117"/>
                <a:gd name="connsiteX93" fmla="*/ 32054 w 451211"/>
                <a:gd name="connsiteY93" fmla="*/ 269083 h 445117"/>
                <a:gd name="connsiteX94" fmla="*/ 31972 w 451211"/>
                <a:gd name="connsiteY94" fmla="*/ 269180 h 445117"/>
                <a:gd name="connsiteX95" fmla="*/ 37531 w 451211"/>
                <a:gd name="connsiteY95" fmla="*/ 263743 h 445117"/>
                <a:gd name="connsiteX96" fmla="*/ 37523 w 451211"/>
                <a:gd name="connsiteY96" fmla="*/ 263904 h 445117"/>
                <a:gd name="connsiteX97" fmla="*/ 42691 w 451211"/>
                <a:gd name="connsiteY97" fmla="*/ 258054 h 445117"/>
                <a:gd name="connsiteX98" fmla="*/ 45200 w 451211"/>
                <a:gd name="connsiteY98" fmla="*/ 257078 h 445117"/>
                <a:gd name="connsiteX99" fmla="*/ 59185 w 451211"/>
                <a:gd name="connsiteY99" fmla="*/ 252782 h 445117"/>
                <a:gd name="connsiteX100" fmla="*/ 91072 w 451211"/>
                <a:gd name="connsiteY100" fmla="*/ 237749 h 445117"/>
                <a:gd name="connsiteX101" fmla="*/ 101289 w 451211"/>
                <a:gd name="connsiteY101" fmla="*/ 262282 h 445117"/>
                <a:gd name="connsiteX102" fmla="*/ 123590 w 451211"/>
                <a:gd name="connsiteY102" fmla="*/ 326428 h 445117"/>
                <a:gd name="connsiteX103" fmla="*/ 168141 w 451211"/>
                <a:gd name="connsiteY103" fmla="*/ 394022 h 445117"/>
                <a:gd name="connsiteX104" fmla="*/ 255115 w 451211"/>
                <a:gd name="connsiteY104" fmla="*/ 440931 h 445117"/>
                <a:gd name="connsiteX105" fmla="*/ 274103 w 451211"/>
                <a:gd name="connsiteY105" fmla="*/ 445356 h 445117"/>
                <a:gd name="connsiteX106" fmla="*/ 303628 w 451211"/>
                <a:gd name="connsiteY106" fmla="*/ 440436 h 445117"/>
                <a:gd name="connsiteX107" fmla="*/ 369217 w 451211"/>
                <a:gd name="connsiteY107" fmla="*/ 418110 h 445117"/>
                <a:gd name="connsiteX108" fmla="*/ 445952 w 451211"/>
                <a:gd name="connsiteY108" fmla="*/ 316770 h 445117"/>
                <a:gd name="connsiteX109" fmla="*/ 450758 w 451211"/>
                <a:gd name="connsiteY109" fmla="*/ 267288 h 445117"/>
                <a:gd name="connsiteX110" fmla="*/ 417884 w 451211"/>
                <a:gd name="connsiteY110" fmla="*/ 172943 h 445117"/>
                <a:gd name="connsiteX111" fmla="*/ 408302 w 451211"/>
                <a:gd name="connsiteY111" fmla="*/ 155968 h 445117"/>
                <a:gd name="connsiteX112" fmla="*/ 392329 w 451211"/>
                <a:gd name="connsiteY112" fmla="*/ 139520 h 445117"/>
                <a:gd name="connsiteX113" fmla="*/ 326880 w 451211"/>
                <a:gd name="connsiteY113" fmla="*/ 107006 h 445117"/>
                <a:gd name="connsiteX114" fmla="*/ 259475 w 451211"/>
                <a:gd name="connsiteY114" fmla="*/ 102822 h 445117"/>
                <a:gd name="connsiteX115" fmla="*/ 180849 w 451211"/>
                <a:gd name="connsiteY115" fmla="*/ 161645 h 445117"/>
                <a:gd name="connsiteX116" fmla="*/ 133936 w 451211"/>
                <a:gd name="connsiteY116" fmla="*/ 191615 h 445117"/>
                <a:gd name="connsiteX117" fmla="*/ 171062 w 451211"/>
                <a:gd name="connsiteY117" fmla="*/ 82922 h 445117"/>
                <a:gd name="connsiteX118" fmla="*/ 273888 w 451211"/>
                <a:gd name="connsiteY118" fmla="*/ 36763 h 44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451211" h="445117">
                  <a:moveTo>
                    <a:pt x="290418" y="355174"/>
                  </a:moveTo>
                  <a:lnTo>
                    <a:pt x="290307" y="355264"/>
                  </a:lnTo>
                  <a:cubicBezTo>
                    <a:pt x="294983" y="343449"/>
                    <a:pt x="304812" y="351905"/>
                    <a:pt x="311943" y="349769"/>
                  </a:cubicBezTo>
                  <a:lnTo>
                    <a:pt x="311836" y="349873"/>
                  </a:lnTo>
                  <a:cubicBezTo>
                    <a:pt x="314237" y="346324"/>
                    <a:pt x="316336" y="342516"/>
                    <a:pt x="319089" y="339268"/>
                  </a:cubicBezTo>
                  <a:cubicBezTo>
                    <a:pt x="327300" y="329593"/>
                    <a:pt x="337022" y="320941"/>
                    <a:pt x="343830" y="310393"/>
                  </a:cubicBezTo>
                  <a:cubicBezTo>
                    <a:pt x="352995" y="296189"/>
                    <a:pt x="356071" y="279705"/>
                    <a:pt x="354926" y="262659"/>
                  </a:cubicBezTo>
                  <a:cubicBezTo>
                    <a:pt x="353846" y="257552"/>
                    <a:pt x="353889" y="251835"/>
                    <a:pt x="351495" y="247439"/>
                  </a:cubicBezTo>
                  <a:cubicBezTo>
                    <a:pt x="339997" y="226347"/>
                    <a:pt x="321913" y="213582"/>
                    <a:pt x="300215" y="203121"/>
                  </a:cubicBezTo>
                  <a:cubicBezTo>
                    <a:pt x="272169" y="189602"/>
                    <a:pt x="243656" y="181703"/>
                    <a:pt x="212696" y="181965"/>
                  </a:cubicBezTo>
                  <a:cubicBezTo>
                    <a:pt x="212100" y="181972"/>
                    <a:pt x="211493" y="180921"/>
                    <a:pt x="210155" y="179672"/>
                  </a:cubicBezTo>
                  <a:cubicBezTo>
                    <a:pt x="213047" y="176090"/>
                    <a:pt x="216378" y="172692"/>
                    <a:pt x="218879" y="168762"/>
                  </a:cubicBezTo>
                  <a:cubicBezTo>
                    <a:pt x="240846" y="134248"/>
                    <a:pt x="283962" y="121361"/>
                    <a:pt x="320355" y="138160"/>
                  </a:cubicBezTo>
                  <a:cubicBezTo>
                    <a:pt x="326973" y="141211"/>
                    <a:pt x="334811" y="141623"/>
                    <a:pt x="341400" y="144717"/>
                  </a:cubicBezTo>
                  <a:cubicBezTo>
                    <a:pt x="353860" y="150577"/>
                    <a:pt x="366694" y="154773"/>
                    <a:pt x="376796" y="166153"/>
                  </a:cubicBezTo>
                  <a:cubicBezTo>
                    <a:pt x="395623" y="187359"/>
                    <a:pt x="408525" y="211425"/>
                    <a:pt x="417235" y="237767"/>
                  </a:cubicBezTo>
                  <a:cubicBezTo>
                    <a:pt x="422428" y="253471"/>
                    <a:pt x="428005" y="270235"/>
                    <a:pt x="427567" y="286363"/>
                  </a:cubicBezTo>
                  <a:cubicBezTo>
                    <a:pt x="426634" y="320402"/>
                    <a:pt x="408697" y="347146"/>
                    <a:pt x="385327" y="371456"/>
                  </a:cubicBezTo>
                  <a:cubicBezTo>
                    <a:pt x="357428" y="400482"/>
                    <a:pt x="325972" y="416154"/>
                    <a:pt x="284536" y="414342"/>
                  </a:cubicBezTo>
                  <a:cubicBezTo>
                    <a:pt x="254828" y="413043"/>
                    <a:pt x="231429" y="400884"/>
                    <a:pt x="208780" y="384236"/>
                  </a:cubicBezTo>
                  <a:cubicBezTo>
                    <a:pt x="181186" y="363945"/>
                    <a:pt x="167678" y="334151"/>
                    <a:pt x="155964" y="303779"/>
                  </a:cubicBezTo>
                  <a:cubicBezTo>
                    <a:pt x="146357" y="278869"/>
                    <a:pt x="139581" y="252861"/>
                    <a:pt x="131489" y="227151"/>
                  </a:cubicBezTo>
                  <a:cubicBezTo>
                    <a:pt x="144595" y="222199"/>
                    <a:pt x="154184" y="218574"/>
                    <a:pt x="165173" y="214422"/>
                  </a:cubicBezTo>
                  <a:cubicBezTo>
                    <a:pt x="165507" y="221456"/>
                    <a:pt x="165410" y="226355"/>
                    <a:pt x="166031" y="231164"/>
                  </a:cubicBezTo>
                  <a:cubicBezTo>
                    <a:pt x="167904" y="245637"/>
                    <a:pt x="167211" y="261299"/>
                    <a:pt x="172788" y="274225"/>
                  </a:cubicBezTo>
                  <a:cubicBezTo>
                    <a:pt x="180454" y="291983"/>
                    <a:pt x="191916" y="308452"/>
                    <a:pt x="203788" y="323908"/>
                  </a:cubicBezTo>
                  <a:cubicBezTo>
                    <a:pt x="210327" y="332417"/>
                    <a:pt x="221036" y="337725"/>
                    <a:pt x="229861" y="344476"/>
                  </a:cubicBezTo>
                  <a:cubicBezTo>
                    <a:pt x="235553" y="347950"/>
                    <a:pt x="241244" y="351424"/>
                    <a:pt x="246933" y="354898"/>
                  </a:cubicBezTo>
                  <a:lnTo>
                    <a:pt x="246918" y="354890"/>
                  </a:lnTo>
                  <a:cubicBezTo>
                    <a:pt x="254907" y="357112"/>
                    <a:pt x="264970" y="349730"/>
                    <a:pt x="271196" y="360130"/>
                  </a:cubicBezTo>
                  <a:cubicBezTo>
                    <a:pt x="272991" y="360148"/>
                    <a:pt x="274789" y="360162"/>
                    <a:pt x="276583" y="360177"/>
                  </a:cubicBezTo>
                  <a:cubicBezTo>
                    <a:pt x="281195" y="358508"/>
                    <a:pt x="285806" y="356839"/>
                    <a:pt x="290418" y="355174"/>
                  </a:cubicBezTo>
                  <a:moveTo>
                    <a:pt x="247195" y="327799"/>
                  </a:moveTo>
                  <a:cubicBezTo>
                    <a:pt x="245418" y="325807"/>
                    <a:pt x="243642" y="323819"/>
                    <a:pt x="241869" y="321827"/>
                  </a:cubicBezTo>
                  <a:cubicBezTo>
                    <a:pt x="231745" y="305243"/>
                    <a:pt x="219679" y="289506"/>
                    <a:pt x="212024" y="271850"/>
                  </a:cubicBezTo>
                  <a:cubicBezTo>
                    <a:pt x="203720" y="252693"/>
                    <a:pt x="191633" y="232481"/>
                    <a:pt x="206727" y="209416"/>
                  </a:cubicBezTo>
                  <a:cubicBezTo>
                    <a:pt x="241011" y="215850"/>
                    <a:pt x="276411" y="220419"/>
                    <a:pt x="306643" y="241661"/>
                  </a:cubicBezTo>
                  <a:cubicBezTo>
                    <a:pt x="314570" y="240717"/>
                    <a:pt x="317980" y="244298"/>
                    <a:pt x="317133" y="252136"/>
                  </a:cubicBezTo>
                  <a:lnTo>
                    <a:pt x="317391" y="252384"/>
                  </a:lnTo>
                  <a:cubicBezTo>
                    <a:pt x="329288" y="253802"/>
                    <a:pt x="344009" y="274878"/>
                    <a:pt x="342430" y="288835"/>
                  </a:cubicBezTo>
                  <a:cubicBezTo>
                    <a:pt x="339695" y="288021"/>
                    <a:pt x="337079" y="287238"/>
                    <a:pt x="336609" y="287095"/>
                  </a:cubicBezTo>
                  <a:cubicBezTo>
                    <a:pt x="333024" y="292438"/>
                    <a:pt x="330214" y="296627"/>
                    <a:pt x="327404" y="300818"/>
                  </a:cubicBezTo>
                  <a:lnTo>
                    <a:pt x="327486" y="300718"/>
                  </a:lnTo>
                  <a:cubicBezTo>
                    <a:pt x="325929" y="302616"/>
                    <a:pt x="324371" y="304518"/>
                    <a:pt x="322810" y="306420"/>
                  </a:cubicBezTo>
                  <a:cubicBezTo>
                    <a:pt x="322118" y="306887"/>
                    <a:pt x="321859" y="307533"/>
                    <a:pt x="322042" y="308355"/>
                  </a:cubicBezTo>
                  <a:cubicBezTo>
                    <a:pt x="320255" y="311240"/>
                    <a:pt x="318471" y="314129"/>
                    <a:pt x="316684" y="317018"/>
                  </a:cubicBezTo>
                  <a:lnTo>
                    <a:pt x="316781" y="316903"/>
                  </a:lnTo>
                  <a:cubicBezTo>
                    <a:pt x="315224" y="318794"/>
                    <a:pt x="313670" y="320682"/>
                    <a:pt x="312116" y="322570"/>
                  </a:cubicBezTo>
                  <a:cubicBezTo>
                    <a:pt x="311850" y="324145"/>
                    <a:pt x="311577" y="325717"/>
                    <a:pt x="311312" y="327293"/>
                  </a:cubicBezTo>
                  <a:cubicBezTo>
                    <a:pt x="309471" y="329216"/>
                    <a:pt x="307630" y="331133"/>
                    <a:pt x="305785" y="333053"/>
                  </a:cubicBezTo>
                  <a:lnTo>
                    <a:pt x="305929" y="332913"/>
                  </a:lnTo>
                  <a:cubicBezTo>
                    <a:pt x="303459" y="343604"/>
                    <a:pt x="295044" y="336803"/>
                    <a:pt x="289517" y="338497"/>
                  </a:cubicBezTo>
                  <a:cubicBezTo>
                    <a:pt x="286237" y="338511"/>
                    <a:pt x="282957" y="338526"/>
                    <a:pt x="279677" y="338540"/>
                  </a:cubicBezTo>
                  <a:cubicBezTo>
                    <a:pt x="274807" y="338604"/>
                    <a:pt x="269793" y="339430"/>
                    <a:pt x="265113" y="338518"/>
                  </a:cubicBezTo>
                  <a:cubicBezTo>
                    <a:pt x="260721" y="337661"/>
                    <a:pt x="256683" y="334969"/>
                    <a:pt x="252488" y="333081"/>
                  </a:cubicBezTo>
                  <a:lnTo>
                    <a:pt x="252581" y="333175"/>
                  </a:lnTo>
                  <a:cubicBezTo>
                    <a:pt x="250758" y="331352"/>
                    <a:pt x="248931" y="329532"/>
                    <a:pt x="247108" y="327713"/>
                  </a:cubicBezTo>
                  <a:close/>
                  <a:moveTo>
                    <a:pt x="273888" y="36763"/>
                  </a:moveTo>
                  <a:cubicBezTo>
                    <a:pt x="273891" y="36024"/>
                    <a:pt x="273895" y="35288"/>
                    <a:pt x="273899" y="34549"/>
                  </a:cubicBezTo>
                  <a:cubicBezTo>
                    <a:pt x="269861" y="29180"/>
                    <a:pt x="265827" y="23811"/>
                    <a:pt x="260240" y="16375"/>
                  </a:cubicBezTo>
                  <a:cubicBezTo>
                    <a:pt x="259271" y="17516"/>
                    <a:pt x="257013" y="20086"/>
                    <a:pt x="254853" y="22738"/>
                  </a:cubicBezTo>
                  <a:cubicBezTo>
                    <a:pt x="252474" y="25652"/>
                    <a:pt x="250715" y="30396"/>
                    <a:pt x="247762" y="31294"/>
                  </a:cubicBezTo>
                  <a:cubicBezTo>
                    <a:pt x="234153" y="35431"/>
                    <a:pt x="220246" y="38618"/>
                    <a:pt x="206372" y="41812"/>
                  </a:cubicBezTo>
                  <a:cubicBezTo>
                    <a:pt x="204624" y="42214"/>
                    <a:pt x="201075" y="41044"/>
                    <a:pt x="200727" y="39892"/>
                  </a:cubicBezTo>
                  <a:cubicBezTo>
                    <a:pt x="200138" y="37944"/>
                    <a:pt x="200835" y="34958"/>
                    <a:pt x="202119" y="33271"/>
                  </a:cubicBezTo>
                  <a:cubicBezTo>
                    <a:pt x="203462" y="31516"/>
                    <a:pt x="206142" y="30777"/>
                    <a:pt x="208235" y="29596"/>
                  </a:cubicBezTo>
                  <a:cubicBezTo>
                    <a:pt x="207693" y="28279"/>
                    <a:pt x="207151" y="26962"/>
                    <a:pt x="206605" y="25648"/>
                  </a:cubicBezTo>
                  <a:cubicBezTo>
                    <a:pt x="196736" y="29338"/>
                    <a:pt x="186867" y="33023"/>
                    <a:pt x="174342" y="37707"/>
                  </a:cubicBezTo>
                  <a:cubicBezTo>
                    <a:pt x="182744" y="43337"/>
                    <a:pt x="187628" y="46614"/>
                    <a:pt x="193549" y="50583"/>
                  </a:cubicBezTo>
                  <a:cubicBezTo>
                    <a:pt x="188152" y="53910"/>
                    <a:pt x="184254" y="56315"/>
                    <a:pt x="179593" y="59196"/>
                  </a:cubicBezTo>
                  <a:cubicBezTo>
                    <a:pt x="177744" y="55288"/>
                    <a:pt x="177030" y="51466"/>
                    <a:pt x="174741" y="49316"/>
                  </a:cubicBezTo>
                  <a:cubicBezTo>
                    <a:pt x="162618" y="37933"/>
                    <a:pt x="162510" y="34039"/>
                    <a:pt x="177755" y="26876"/>
                  </a:cubicBezTo>
                  <a:cubicBezTo>
                    <a:pt x="189390" y="21410"/>
                    <a:pt x="204348" y="21022"/>
                    <a:pt x="213787" y="13386"/>
                  </a:cubicBezTo>
                  <a:cubicBezTo>
                    <a:pt x="225220" y="4134"/>
                    <a:pt x="236565" y="5149"/>
                    <a:pt x="248759" y="4977"/>
                  </a:cubicBezTo>
                  <a:cubicBezTo>
                    <a:pt x="264396" y="4754"/>
                    <a:pt x="280035" y="4769"/>
                    <a:pt x="295679" y="4676"/>
                  </a:cubicBezTo>
                  <a:cubicBezTo>
                    <a:pt x="292428" y="3179"/>
                    <a:pt x="289190" y="430"/>
                    <a:pt x="285918" y="387"/>
                  </a:cubicBezTo>
                  <a:cubicBezTo>
                    <a:pt x="264019" y="89"/>
                    <a:pt x="242102" y="340"/>
                    <a:pt x="220196" y="498"/>
                  </a:cubicBezTo>
                  <a:cubicBezTo>
                    <a:pt x="217544" y="520"/>
                    <a:pt x="214644" y="423"/>
                    <a:pt x="212294" y="1410"/>
                  </a:cubicBezTo>
                  <a:cubicBezTo>
                    <a:pt x="177023" y="16264"/>
                    <a:pt x="145094" y="35528"/>
                    <a:pt x="125922" y="70379"/>
                  </a:cubicBezTo>
                  <a:cubicBezTo>
                    <a:pt x="117345" y="85969"/>
                    <a:pt x="107124" y="101397"/>
                    <a:pt x="102477" y="118228"/>
                  </a:cubicBezTo>
                  <a:cubicBezTo>
                    <a:pt x="95267" y="144340"/>
                    <a:pt x="88743" y="171127"/>
                    <a:pt x="91330" y="198908"/>
                  </a:cubicBezTo>
                  <a:cubicBezTo>
                    <a:pt x="91628" y="202098"/>
                    <a:pt x="90820" y="207356"/>
                    <a:pt x="88778" y="208482"/>
                  </a:cubicBezTo>
                  <a:cubicBezTo>
                    <a:pt x="77363" y="214781"/>
                    <a:pt x="65412" y="220110"/>
                    <a:pt x="53641" y="225766"/>
                  </a:cubicBezTo>
                  <a:cubicBezTo>
                    <a:pt x="53407" y="227489"/>
                    <a:pt x="53167" y="229218"/>
                    <a:pt x="52926" y="230945"/>
                  </a:cubicBezTo>
                  <a:cubicBezTo>
                    <a:pt x="54951" y="245644"/>
                    <a:pt x="44123" y="241036"/>
                    <a:pt x="36795" y="241679"/>
                  </a:cubicBezTo>
                  <a:lnTo>
                    <a:pt x="36895" y="241582"/>
                  </a:lnTo>
                  <a:cubicBezTo>
                    <a:pt x="37265" y="256741"/>
                    <a:pt x="24948" y="255406"/>
                    <a:pt x="15621" y="257954"/>
                  </a:cubicBezTo>
                  <a:lnTo>
                    <a:pt x="15478" y="258065"/>
                  </a:lnTo>
                  <a:cubicBezTo>
                    <a:pt x="13572" y="259727"/>
                    <a:pt x="11670" y="261392"/>
                    <a:pt x="9768" y="263057"/>
                  </a:cubicBezTo>
                  <a:cubicBezTo>
                    <a:pt x="9768" y="263057"/>
                    <a:pt x="9883" y="262975"/>
                    <a:pt x="9883" y="262978"/>
                  </a:cubicBezTo>
                  <a:cubicBezTo>
                    <a:pt x="6653" y="267087"/>
                    <a:pt x="3423" y="271193"/>
                    <a:pt x="196" y="275298"/>
                  </a:cubicBezTo>
                  <a:cubicBezTo>
                    <a:pt x="602" y="276641"/>
                    <a:pt x="1008" y="277983"/>
                    <a:pt x="1413" y="279325"/>
                  </a:cubicBezTo>
                  <a:cubicBezTo>
                    <a:pt x="6663" y="277875"/>
                    <a:pt x="11982" y="276644"/>
                    <a:pt x="17136" y="274922"/>
                  </a:cubicBezTo>
                  <a:cubicBezTo>
                    <a:pt x="22196" y="273231"/>
                    <a:pt x="27091" y="271049"/>
                    <a:pt x="32054" y="269083"/>
                  </a:cubicBezTo>
                  <a:cubicBezTo>
                    <a:pt x="32054" y="269083"/>
                    <a:pt x="31972" y="269183"/>
                    <a:pt x="31972" y="269180"/>
                  </a:cubicBezTo>
                  <a:cubicBezTo>
                    <a:pt x="33823" y="267367"/>
                    <a:pt x="35679" y="265555"/>
                    <a:pt x="37531" y="263743"/>
                  </a:cubicBezTo>
                  <a:lnTo>
                    <a:pt x="37523" y="263904"/>
                  </a:lnTo>
                  <a:cubicBezTo>
                    <a:pt x="39246" y="261955"/>
                    <a:pt x="40969" y="260003"/>
                    <a:pt x="42691" y="258054"/>
                  </a:cubicBezTo>
                  <a:lnTo>
                    <a:pt x="45200" y="257078"/>
                  </a:lnTo>
                  <a:cubicBezTo>
                    <a:pt x="49862" y="255646"/>
                    <a:pt x="54523" y="254218"/>
                    <a:pt x="59185" y="252782"/>
                  </a:cubicBezTo>
                  <a:cubicBezTo>
                    <a:pt x="68997" y="248160"/>
                    <a:pt x="78805" y="243534"/>
                    <a:pt x="91072" y="237749"/>
                  </a:cubicBezTo>
                  <a:cubicBezTo>
                    <a:pt x="94262" y="245328"/>
                    <a:pt x="98267" y="253636"/>
                    <a:pt x="101289" y="262282"/>
                  </a:cubicBezTo>
                  <a:cubicBezTo>
                    <a:pt x="108757" y="283685"/>
                    <a:pt x="113415" y="306442"/>
                    <a:pt x="123590" y="326428"/>
                  </a:cubicBezTo>
                  <a:cubicBezTo>
                    <a:pt x="135806" y="350422"/>
                    <a:pt x="149486" y="375153"/>
                    <a:pt x="168141" y="394022"/>
                  </a:cubicBezTo>
                  <a:cubicBezTo>
                    <a:pt x="191489" y="417640"/>
                    <a:pt x="218628" y="439076"/>
                    <a:pt x="255115" y="440931"/>
                  </a:cubicBezTo>
                  <a:cubicBezTo>
                    <a:pt x="261510" y="441258"/>
                    <a:pt x="267844" y="445593"/>
                    <a:pt x="274103" y="445356"/>
                  </a:cubicBezTo>
                  <a:cubicBezTo>
                    <a:pt x="284008" y="444987"/>
                    <a:pt x="294107" y="443261"/>
                    <a:pt x="303628" y="440436"/>
                  </a:cubicBezTo>
                  <a:cubicBezTo>
                    <a:pt x="325864" y="433836"/>
                    <a:pt x="350846" y="430689"/>
                    <a:pt x="369217" y="418110"/>
                  </a:cubicBezTo>
                  <a:cubicBezTo>
                    <a:pt x="405198" y="393473"/>
                    <a:pt x="437257" y="363012"/>
                    <a:pt x="445952" y="316770"/>
                  </a:cubicBezTo>
                  <a:cubicBezTo>
                    <a:pt x="449013" y="300477"/>
                    <a:pt x="452986" y="283269"/>
                    <a:pt x="450758" y="267288"/>
                  </a:cubicBezTo>
                  <a:cubicBezTo>
                    <a:pt x="446121" y="234042"/>
                    <a:pt x="438484" y="201057"/>
                    <a:pt x="417884" y="172943"/>
                  </a:cubicBezTo>
                  <a:cubicBezTo>
                    <a:pt x="414066" y="167739"/>
                    <a:pt x="411464" y="161649"/>
                    <a:pt x="408302" y="155968"/>
                  </a:cubicBezTo>
                  <a:cubicBezTo>
                    <a:pt x="402976" y="150481"/>
                    <a:pt x="397654" y="145000"/>
                    <a:pt x="392329" y="139520"/>
                  </a:cubicBezTo>
                  <a:cubicBezTo>
                    <a:pt x="374184" y="121293"/>
                    <a:pt x="352138" y="110153"/>
                    <a:pt x="326880" y="107006"/>
                  </a:cubicBezTo>
                  <a:cubicBezTo>
                    <a:pt x="304550" y="104225"/>
                    <a:pt x="281783" y="101397"/>
                    <a:pt x="259475" y="102822"/>
                  </a:cubicBezTo>
                  <a:cubicBezTo>
                    <a:pt x="221502" y="105248"/>
                    <a:pt x="194978" y="127814"/>
                    <a:pt x="180849" y="161645"/>
                  </a:cubicBezTo>
                  <a:cubicBezTo>
                    <a:pt x="171568" y="183871"/>
                    <a:pt x="157321" y="192286"/>
                    <a:pt x="133936" y="191615"/>
                  </a:cubicBezTo>
                  <a:cubicBezTo>
                    <a:pt x="131923" y="150854"/>
                    <a:pt x="147286" y="115931"/>
                    <a:pt x="171062" y="82922"/>
                  </a:cubicBezTo>
                  <a:cubicBezTo>
                    <a:pt x="196844" y="47124"/>
                    <a:pt x="233525" y="38546"/>
                    <a:pt x="273888" y="36763"/>
                  </a:cubicBezTo>
                </a:path>
              </a:pathLst>
            </a:custGeom>
            <a:solidFill>
              <a:srgbClr val="EFE646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15F57E3-891B-75FA-E6A5-20B510B350D3}"/>
                </a:ext>
              </a:extLst>
            </p:cNvPr>
            <p:cNvSpPr/>
            <p:nvPr/>
          </p:nvSpPr>
          <p:spPr>
            <a:xfrm flipV="1">
              <a:off x="11426421" y="555794"/>
              <a:ext cx="532455" cy="283941"/>
            </a:xfrm>
            <a:custGeom>
              <a:avLst/>
              <a:gdLst>
                <a:gd name="connsiteX0" fmla="*/ 31574 w 532455"/>
                <a:gd name="connsiteY0" fmla="*/ 279179 h 283941"/>
                <a:gd name="connsiteX1" fmla="*/ 32288 w 532455"/>
                <a:gd name="connsiteY1" fmla="*/ 274000 h 283941"/>
                <a:gd name="connsiteX2" fmla="*/ 26388 w 532455"/>
                <a:gd name="connsiteY2" fmla="*/ 184787 h 283941"/>
                <a:gd name="connsiteX3" fmla="*/ 23348 w 532455"/>
                <a:gd name="connsiteY3" fmla="*/ 96592 h 283941"/>
                <a:gd name="connsiteX4" fmla="*/ 18101 w 532455"/>
                <a:gd name="connsiteY4" fmla="*/ 41982 h 283941"/>
                <a:gd name="connsiteX5" fmla="*/ 33756 w 532455"/>
                <a:gd name="connsiteY5" fmla="*/ 27257 h 283941"/>
                <a:gd name="connsiteX6" fmla="*/ 61601 w 532455"/>
                <a:gd name="connsiteY6" fmla="*/ 31427 h 283941"/>
                <a:gd name="connsiteX7" fmla="*/ 159230 w 532455"/>
                <a:gd name="connsiteY7" fmla="*/ 33570 h 283941"/>
                <a:gd name="connsiteX8" fmla="*/ 298877 w 532455"/>
                <a:gd name="connsiteY8" fmla="*/ 31377 h 283941"/>
                <a:gd name="connsiteX9" fmla="*/ 363188 w 532455"/>
                <a:gd name="connsiteY9" fmla="*/ 33968 h 283941"/>
                <a:gd name="connsiteX10" fmla="*/ 401922 w 532455"/>
                <a:gd name="connsiteY10" fmla="*/ 31162 h 283941"/>
                <a:gd name="connsiteX11" fmla="*/ 473604 w 532455"/>
                <a:gd name="connsiteY11" fmla="*/ 22290 h 283941"/>
                <a:gd name="connsiteX12" fmla="*/ 498912 w 532455"/>
                <a:gd name="connsiteY12" fmla="*/ 21102 h 283941"/>
                <a:gd name="connsiteX13" fmla="*/ 506438 w 532455"/>
                <a:gd name="connsiteY13" fmla="*/ 28746 h 283941"/>
                <a:gd name="connsiteX14" fmla="*/ 501722 w 532455"/>
                <a:gd name="connsiteY14" fmla="*/ 68417 h 283941"/>
                <a:gd name="connsiteX15" fmla="*/ 491383 w 532455"/>
                <a:gd name="connsiteY15" fmla="*/ 177469 h 283941"/>
                <a:gd name="connsiteX16" fmla="*/ 489556 w 532455"/>
                <a:gd name="connsiteY16" fmla="*/ 210734 h 283941"/>
                <a:gd name="connsiteX17" fmla="*/ 511297 w 532455"/>
                <a:gd name="connsiteY17" fmla="*/ 232159 h 283941"/>
                <a:gd name="connsiteX18" fmla="*/ 513555 w 532455"/>
                <a:gd name="connsiteY18" fmla="*/ 220721 h 283941"/>
                <a:gd name="connsiteX19" fmla="*/ 519652 w 532455"/>
                <a:gd name="connsiteY19" fmla="*/ 66486 h 283941"/>
                <a:gd name="connsiteX20" fmla="*/ 531786 w 532455"/>
                <a:gd name="connsiteY20" fmla="*/ 23396 h 283941"/>
                <a:gd name="connsiteX21" fmla="*/ 530770 w 532455"/>
                <a:gd name="connsiteY21" fmla="*/ 10289 h 283941"/>
                <a:gd name="connsiteX22" fmla="*/ 510084 w 532455"/>
                <a:gd name="connsiteY22" fmla="*/ 298 h 283941"/>
                <a:gd name="connsiteX23" fmla="*/ 446118 w 532455"/>
                <a:gd name="connsiteY23" fmla="*/ 5190 h 283941"/>
                <a:gd name="connsiteX24" fmla="*/ 420975 w 532455"/>
                <a:gd name="connsiteY24" fmla="*/ 12095 h 283941"/>
                <a:gd name="connsiteX25" fmla="*/ 327595 w 532455"/>
                <a:gd name="connsiteY25" fmla="*/ 15253 h 283941"/>
                <a:gd name="connsiteX26" fmla="*/ 107204 w 532455"/>
                <a:gd name="connsiteY26" fmla="*/ 18278 h 283941"/>
                <a:gd name="connsiteX27" fmla="*/ 31226 w 532455"/>
                <a:gd name="connsiteY27" fmla="*/ 15166 h 283941"/>
                <a:gd name="connsiteX28" fmla="*/ 21593 w 532455"/>
                <a:gd name="connsiteY28" fmla="*/ 9410 h 283941"/>
                <a:gd name="connsiteX29" fmla="*/ 4152 w 532455"/>
                <a:gd name="connsiteY29" fmla="*/ 11309 h 283941"/>
                <a:gd name="connsiteX30" fmla="*/ 208 w 532455"/>
                <a:gd name="connsiteY30" fmla="*/ 26633 h 283941"/>
                <a:gd name="connsiteX31" fmla="*/ 6965 w 532455"/>
                <a:gd name="connsiteY31" fmla="*/ 75397 h 283941"/>
                <a:gd name="connsiteX32" fmla="*/ 8480 w 532455"/>
                <a:gd name="connsiteY32" fmla="*/ 83249 h 283941"/>
                <a:gd name="connsiteX33" fmla="*/ 11193 w 532455"/>
                <a:gd name="connsiteY33" fmla="*/ 195797 h 283941"/>
                <a:gd name="connsiteX34" fmla="*/ 16971 w 532455"/>
                <a:gd name="connsiteY34" fmla="*/ 277097 h 283941"/>
                <a:gd name="connsiteX35" fmla="*/ 18618 w 532455"/>
                <a:gd name="connsiteY35" fmla="*/ 284239 h 283941"/>
                <a:gd name="connsiteX36" fmla="*/ 31574 w 532455"/>
                <a:gd name="connsiteY36" fmla="*/ 279179 h 28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32455" h="283941">
                  <a:moveTo>
                    <a:pt x="31574" y="279179"/>
                  </a:moveTo>
                  <a:cubicBezTo>
                    <a:pt x="31811" y="277453"/>
                    <a:pt x="32051" y="275723"/>
                    <a:pt x="32288" y="274000"/>
                  </a:cubicBezTo>
                  <a:cubicBezTo>
                    <a:pt x="30282" y="244264"/>
                    <a:pt x="27863" y="214545"/>
                    <a:pt x="26388" y="184787"/>
                  </a:cubicBezTo>
                  <a:cubicBezTo>
                    <a:pt x="24927" y="155412"/>
                    <a:pt x="24848" y="125967"/>
                    <a:pt x="23348" y="96592"/>
                  </a:cubicBezTo>
                  <a:cubicBezTo>
                    <a:pt x="22415" y="78343"/>
                    <a:pt x="20219" y="60145"/>
                    <a:pt x="18101" y="41982"/>
                  </a:cubicBezTo>
                  <a:cubicBezTo>
                    <a:pt x="16644" y="29504"/>
                    <a:pt x="22562" y="25682"/>
                    <a:pt x="33756" y="27257"/>
                  </a:cubicBezTo>
                  <a:cubicBezTo>
                    <a:pt x="43054" y="28563"/>
                    <a:pt x="52285" y="31094"/>
                    <a:pt x="61601" y="31427"/>
                  </a:cubicBezTo>
                  <a:cubicBezTo>
                    <a:pt x="94130" y="32583"/>
                    <a:pt x="126687" y="33713"/>
                    <a:pt x="159230" y="33570"/>
                  </a:cubicBezTo>
                  <a:cubicBezTo>
                    <a:pt x="205780" y="33369"/>
                    <a:pt x="252331" y="31617"/>
                    <a:pt x="298877" y="31377"/>
                  </a:cubicBezTo>
                  <a:cubicBezTo>
                    <a:pt x="320309" y="31269"/>
                    <a:pt x="341745" y="33724"/>
                    <a:pt x="363188" y="33968"/>
                  </a:cubicBezTo>
                  <a:cubicBezTo>
                    <a:pt x="376090" y="34112"/>
                    <a:pt x="389060" y="32619"/>
                    <a:pt x="401922" y="31162"/>
                  </a:cubicBezTo>
                  <a:cubicBezTo>
                    <a:pt x="425841" y="28449"/>
                    <a:pt x="449689" y="25082"/>
                    <a:pt x="473604" y="22290"/>
                  </a:cubicBezTo>
                  <a:cubicBezTo>
                    <a:pt x="481995" y="21310"/>
                    <a:pt x="490543" y="20510"/>
                    <a:pt x="498912" y="21102"/>
                  </a:cubicBezTo>
                  <a:cubicBezTo>
                    <a:pt x="501722" y="21303"/>
                    <a:pt x="506603" y="26245"/>
                    <a:pt x="506438" y="28746"/>
                  </a:cubicBezTo>
                  <a:cubicBezTo>
                    <a:pt x="505566" y="42014"/>
                    <a:pt x="503050" y="55167"/>
                    <a:pt x="501722" y="68417"/>
                  </a:cubicBezTo>
                  <a:cubicBezTo>
                    <a:pt x="498090" y="104750"/>
                    <a:pt x="494663" y="141100"/>
                    <a:pt x="491383" y="177469"/>
                  </a:cubicBezTo>
                  <a:cubicBezTo>
                    <a:pt x="490389" y="188523"/>
                    <a:pt x="490145" y="199644"/>
                    <a:pt x="489556" y="210734"/>
                  </a:cubicBezTo>
                  <a:cubicBezTo>
                    <a:pt x="496802" y="217875"/>
                    <a:pt x="504048" y="225017"/>
                    <a:pt x="511297" y="232159"/>
                  </a:cubicBezTo>
                  <a:cubicBezTo>
                    <a:pt x="512080" y="228347"/>
                    <a:pt x="513411" y="224558"/>
                    <a:pt x="513555" y="220721"/>
                  </a:cubicBezTo>
                  <a:cubicBezTo>
                    <a:pt x="515510" y="169305"/>
                    <a:pt x="516487" y="117831"/>
                    <a:pt x="519652" y="66486"/>
                  </a:cubicBezTo>
                  <a:cubicBezTo>
                    <a:pt x="520549" y="51944"/>
                    <a:pt x="528043" y="37869"/>
                    <a:pt x="531786" y="23396"/>
                  </a:cubicBezTo>
                  <a:cubicBezTo>
                    <a:pt x="532866" y="19215"/>
                    <a:pt x="533153" y="12163"/>
                    <a:pt x="530770" y="10289"/>
                  </a:cubicBezTo>
                  <a:cubicBezTo>
                    <a:pt x="524798" y="5602"/>
                    <a:pt x="517054" y="223"/>
                    <a:pt x="510084" y="298"/>
                  </a:cubicBezTo>
                  <a:cubicBezTo>
                    <a:pt x="488738" y="539"/>
                    <a:pt x="467360" y="2717"/>
                    <a:pt x="446118" y="5190"/>
                  </a:cubicBezTo>
                  <a:cubicBezTo>
                    <a:pt x="437580" y="6187"/>
                    <a:pt x="429451" y="11617"/>
                    <a:pt x="420975" y="12095"/>
                  </a:cubicBezTo>
                  <a:cubicBezTo>
                    <a:pt x="389885" y="13839"/>
                    <a:pt x="358734" y="14714"/>
                    <a:pt x="327595" y="15253"/>
                  </a:cubicBezTo>
                  <a:cubicBezTo>
                    <a:pt x="254136" y="16523"/>
                    <a:pt x="180670" y="17765"/>
                    <a:pt x="107204" y="18278"/>
                  </a:cubicBezTo>
                  <a:cubicBezTo>
                    <a:pt x="81881" y="18454"/>
                    <a:pt x="56534" y="16631"/>
                    <a:pt x="31226" y="15166"/>
                  </a:cubicBezTo>
                  <a:cubicBezTo>
                    <a:pt x="27867" y="14969"/>
                    <a:pt x="23844" y="12188"/>
                    <a:pt x="21593" y="9410"/>
                  </a:cubicBezTo>
                  <a:cubicBezTo>
                    <a:pt x="14409" y="560"/>
                    <a:pt x="8595" y="2717"/>
                    <a:pt x="4152" y="11309"/>
                  </a:cubicBezTo>
                  <a:cubicBezTo>
                    <a:pt x="1765" y="15924"/>
                    <a:pt x="-277" y="21662"/>
                    <a:pt x="208" y="26633"/>
                  </a:cubicBezTo>
                  <a:cubicBezTo>
                    <a:pt x="1790" y="42954"/>
                    <a:pt x="4583" y="59154"/>
                    <a:pt x="6965" y="75397"/>
                  </a:cubicBezTo>
                  <a:cubicBezTo>
                    <a:pt x="7349" y="78035"/>
                    <a:pt x="8415" y="80622"/>
                    <a:pt x="8480" y="83249"/>
                  </a:cubicBezTo>
                  <a:cubicBezTo>
                    <a:pt x="9395" y="120766"/>
                    <a:pt x="9675" y="158305"/>
                    <a:pt x="11193" y="195797"/>
                  </a:cubicBezTo>
                  <a:cubicBezTo>
                    <a:pt x="12291" y="222946"/>
                    <a:pt x="14994" y="250031"/>
                    <a:pt x="16971" y="277097"/>
                  </a:cubicBezTo>
                  <a:cubicBezTo>
                    <a:pt x="17516" y="279455"/>
                    <a:pt x="18069" y="281856"/>
                    <a:pt x="18618" y="284239"/>
                  </a:cubicBezTo>
                  <a:cubicBezTo>
                    <a:pt x="23061" y="282506"/>
                    <a:pt x="27317" y="280840"/>
                    <a:pt x="31574" y="279179"/>
                  </a:cubicBezTo>
                </a:path>
              </a:pathLst>
            </a:custGeom>
            <a:solidFill>
              <a:srgbClr val="1C2224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AEBFD8E-E257-C7C9-9971-BF5249710B18}"/>
                </a:ext>
              </a:extLst>
            </p:cNvPr>
            <p:cNvSpPr/>
            <p:nvPr/>
          </p:nvSpPr>
          <p:spPr>
            <a:xfrm flipV="1">
              <a:off x="11207161" y="397516"/>
              <a:ext cx="229825" cy="131302"/>
            </a:xfrm>
            <a:custGeom>
              <a:avLst/>
              <a:gdLst>
                <a:gd name="connsiteX0" fmla="*/ 229922 w 229825"/>
                <a:gd name="connsiteY0" fmla="*/ 6260 h 131302"/>
                <a:gd name="connsiteX1" fmla="*/ 215003 w 229825"/>
                <a:gd name="connsiteY1" fmla="*/ 12099 h 131302"/>
                <a:gd name="connsiteX2" fmla="*/ 199280 w 229825"/>
                <a:gd name="connsiteY2" fmla="*/ 16502 h 131302"/>
                <a:gd name="connsiteX3" fmla="*/ 198064 w 229825"/>
                <a:gd name="connsiteY3" fmla="*/ 12472 h 131302"/>
                <a:gd name="connsiteX4" fmla="*/ 207750 w 229825"/>
                <a:gd name="connsiteY4" fmla="*/ 155 h 131302"/>
                <a:gd name="connsiteX5" fmla="*/ 168234 w 229825"/>
                <a:gd name="connsiteY5" fmla="*/ 22628 h 131302"/>
                <a:gd name="connsiteX6" fmla="*/ 98378 w 229825"/>
                <a:gd name="connsiteY6" fmla="*/ 86875 h 131302"/>
                <a:gd name="connsiteX7" fmla="*/ 47120 w 229825"/>
                <a:gd name="connsiteY7" fmla="*/ 107650 h 131302"/>
                <a:gd name="connsiteX8" fmla="*/ 10126 w 229825"/>
                <a:gd name="connsiteY8" fmla="*/ 91221 h 131302"/>
                <a:gd name="connsiteX9" fmla="*/ 96 w 229825"/>
                <a:gd name="connsiteY9" fmla="*/ 90385 h 131302"/>
                <a:gd name="connsiteX10" fmla="*/ 1905 w 229825"/>
                <a:gd name="connsiteY10" fmla="*/ 102945 h 131302"/>
                <a:gd name="connsiteX11" fmla="*/ 45576 w 229825"/>
                <a:gd name="connsiteY11" fmla="*/ 129660 h 131302"/>
                <a:gd name="connsiteX12" fmla="*/ 112898 w 229825"/>
                <a:gd name="connsiteY12" fmla="*/ 106728 h 131302"/>
                <a:gd name="connsiteX13" fmla="*/ 154708 w 229825"/>
                <a:gd name="connsiteY13" fmla="*/ 69415 h 131302"/>
                <a:gd name="connsiteX14" fmla="*/ 164114 w 229825"/>
                <a:gd name="connsiteY14" fmla="*/ 58868 h 131302"/>
                <a:gd name="connsiteX15" fmla="*/ 212825 w 229825"/>
                <a:gd name="connsiteY15" fmla="*/ 21774 h 131302"/>
                <a:gd name="connsiteX16" fmla="*/ 229922 w 229825"/>
                <a:gd name="connsiteY16" fmla="*/ 6260 h 131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825" h="131302">
                  <a:moveTo>
                    <a:pt x="229922" y="6260"/>
                  </a:moveTo>
                  <a:cubicBezTo>
                    <a:pt x="224955" y="8227"/>
                    <a:pt x="220060" y="10409"/>
                    <a:pt x="215003" y="12099"/>
                  </a:cubicBezTo>
                  <a:cubicBezTo>
                    <a:pt x="209846" y="13818"/>
                    <a:pt x="204527" y="15053"/>
                    <a:pt x="199280" y="16502"/>
                  </a:cubicBezTo>
                  <a:cubicBezTo>
                    <a:pt x="198875" y="15157"/>
                    <a:pt x="198466" y="13814"/>
                    <a:pt x="198064" y="12472"/>
                  </a:cubicBezTo>
                  <a:cubicBezTo>
                    <a:pt x="201290" y="8370"/>
                    <a:pt x="204520" y="4261"/>
                    <a:pt x="207750" y="155"/>
                  </a:cubicBezTo>
                  <a:cubicBezTo>
                    <a:pt x="194472" y="7516"/>
                    <a:pt x="179653" y="13046"/>
                    <a:pt x="168234" y="22628"/>
                  </a:cubicBezTo>
                  <a:cubicBezTo>
                    <a:pt x="144017" y="42934"/>
                    <a:pt x="121652" y="65432"/>
                    <a:pt x="98378" y="86875"/>
                  </a:cubicBezTo>
                  <a:cubicBezTo>
                    <a:pt x="83912" y="100204"/>
                    <a:pt x="68491" y="113371"/>
                    <a:pt x="47120" y="107650"/>
                  </a:cubicBezTo>
                  <a:cubicBezTo>
                    <a:pt x="34254" y="104205"/>
                    <a:pt x="22551" y="96525"/>
                    <a:pt x="10126" y="91221"/>
                  </a:cubicBezTo>
                  <a:cubicBezTo>
                    <a:pt x="7198" y="89972"/>
                    <a:pt x="3462" y="90611"/>
                    <a:pt x="96" y="90385"/>
                  </a:cubicBezTo>
                  <a:cubicBezTo>
                    <a:pt x="620" y="94630"/>
                    <a:pt x="-281" y="99895"/>
                    <a:pt x="1905" y="102945"/>
                  </a:cubicBezTo>
                  <a:cubicBezTo>
                    <a:pt x="12588" y="117853"/>
                    <a:pt x="27521" y="125454"/>
                    <a:pt x="45576" y="129660"/>
                  </a:cubicBezTo>
                  <a:cubicBezTo>
                    <a:pt x="73490" y="136167"/>
                    <a:pt x="93756" y="124205"/>
                    <a:pt x="112898" y="106728"/>
                  </a:cubicBezTo>
                  <a:cubicBezTo>
                    <a:pt x="126687" y="94128"/>
                    <a:pt x="140866" y="81958"/>
                    <a:pt x="154708" y="69415"/>
                  </a:cubicBezTo>
                  <a:cubicBezTo>
                    <a:pt x="158185" y="66268"/>
                    <a:pt x="161473" y="62729"/>
                    <a:pt x="164114" y="58868"/>
                  </a:cubicBezTo>
                  <a:cubicBezTo>
                    <a:pt x="176280" y="41064"/>
                    <a:pt x="196445" y="33944"/>
                    <a:pt x="212825" y="21774"/>
                  </a:cubicBezTo>
                  <a:cubicBezTo>
                    <a:pt x="218976" y="17209"/>
                    <a:pt x="224248" y="11464"/>
                    <a:pt x="229922" y="6260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40F2F0B-DC3A-ABAF-05AE-6A8BD7D00E9C}"/>
                </a:ext>
              </a:extLst>
            </p:cNvPr>
            <p:cNvSpPr/>
            <p:nvPr/>
          </p:nvSpPr>
          <p:spPr>
            <a:xfrm flipV="1">
              <a:off x="11914256" y="479159"/>
              <a:ext cx="21163" cy="98476"/>
            </a:xfrm>
            <a:custGeom>
              <a:avLst/>
              <a:gdLst>
                <a:gd name="connsiteX0" fmla="*/ 21454 w 21163"/>
                <a:gd name="connsiteY0" fmla="*/ 11731 h 98476"/>
                <a:gd name="connsiteX1" fmla="*/ 291 w 21163"/>
                <a:gd name="connsiteY1" fmla="*/ 186 h 98476"/>
                <a:gd name="connsiteX2" fmla="*/ 3449 w 21163"/>
                <a:gd name="connsiteY2" fmla="*/ 49768 h 98476"/>
                <a:gd name="connsiteX3" fmla="*/ 5746 w 21163"/>
                <a:gd name="connsiteY3" fmla="*/ 78963 h 98476"/>
                <a:gd name="connsiteX4" fmla="*/ 9873 w 21163"/>
                <a:gd name="connsiteY4" fmla="*/ 97916 h 98476"/>
                <a:gd name="connsiteX5" fmla="*/ 14387 w 21163"/>
                <a:gd name="connsiteY5" fmla="*/ 98662 h 98476"/>
                <a:gd name="connsiteX6" fmla="*/ 19778 w 21163"/>
                <a:gd name="connsiteY6" fmla="*/ 80334 h 98476"/>
                <a:gd name="connsiteX7" fmla="*/ 20219 w 21163"/>
                <a:gd name="connsiteY7" fmla="*/ 30328 h 98476"/>
                <a:gd name="connsiteX8" fmla="*/ 21454 w 21163"/>
                <a:gd name="connsiteY8" fmla="*/ 11731 h 98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63" h="98476">
                  <a:moveTo>
                    <a:pt x="21454" y="11731"/>
                  </a:moveTo>
                  <a:cubicBezTo>
                    <a:pt x="14398" y="7887"/>
                    <a:pt x="7343" y="4040"/>
                    <a:pt x="291" y="186"/>
                  </a:cubicBezTo>
                  <a:cubicBezTo>
                    <a:pt x="1342" y="16709"/>
                    <a:pt x="2351" y="33238"/>
                    <a:pt x="3449" y="49768"/>
                  </a:cubicBezTo>
                  <a:cubicBezTo>
                    <a:pt x="4102" y="59508"/>
                    <a:pt x="4558" y="69284"/>
                    <a:pt x="5746" y="78963"/>
                  </a:cubicBezTo>
                  <a:cubicBezTo>
                    <a:pt x="6532" y="85355"/>
                    <a:pt x="8459" y="91603"/>
                    <a:pt x="9873" y="97916"/>
                  </a:cubicBezTo>
                  <a:cubicBezTo>
                    <a:pt x="11376" y="98163"/>
                    <a:pt x="12884" y="98411"/>
                    <a:pt x="14387" y="98662"/>
                  </a:cubicBezTo>
                  <a:cubicBezTo>
                    <a:pt x="16272" y="92554"/>
                    <a:pt x="19484" y="86514"/>
                    <a:pt x="19778" y="80334"/>
                  </a:cubicBezTo>
                  <a:cubicBezTo>
                    <a:pt x="20571" y="63696"/>
                    <a:pt x="20011" y="46998"/>
                    <a:pt x="20219" y="30328"/>
                  </a:cubicBezTo>
                  <a:cubicBezTo>
                    <a:pt x="20298" y="24123"/>
                    <a:pt x="21023" y="17929"/>
                    <a:pt x="21454" y="11731"/>
                  </a:cubicBezTo>
                </a:path>
              </a:pathLst>
            </a:custGeom>
            <a:solidFill>
              <a:srgbClr val="20242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A2F1D7C-3CBA-164B-A622-3A579E1C1520}"/>
                </a:ext>
              </a:extLst>
            </p:cNvPr>
            <p:cNvSpPr/>
            <p:nvPr/>
          </p:nvSpPr>
          <p:spPr>
            <a:xfrm flipV="1">
              <a:off x="12055636" y="428878"/>
              <a:ext cx="54215" cy="95102"/>
            </a:xfrm>
            <a:custGeom>
              <a:avLst/>
              <a:gdLst>
                <a:gd name="connsiteX0" fmla="*/ 17362 w 54215"/>
                <a:gd name="connsiteY0" fmla="*/ 20654 h 95102"/>
                <a:gd name="connsiteX1" fmla="*/ 18808 w 54215"/>
                <a:gd name="connsiteY1" fmla="*/ 17317 h 95102"/>
                <a:gd name="connsiteX2" fmla="*/ 26707 w 54215"/>
                <a:gd name="connsiteY2" fmla="*/ 21293 h 95102"/>
                <a:gd name="connsiteX3" fmla="*/ 25418 w 54215"/>
                <a:gd name="connsiteY3" fmla="*/ 24760 h 95102"/>
                <a:gd name="connsiteX4" fmla="*/ 17362 w 54215"/>
                <a:gd name="connsiteY4" fmla="*/ 20654 h 95102"/>
                <a:gd name="connsiteX5" fmla="*/ 48767 w 54215"/>
                <a:gd name="connsiteY5" fmla="*/ 1609 h 95102"/>
                <a:gd name="connsiteX6" fmla="*/ 38345 w 54215"/>
                <a:gd name="connsiteY6" fmla="*/ 169 h 95102"/>
                <a:gd name="connsiteX7" fmla="*/ 42264 w 54215"/>
                <a:gd name="connsiteY7" fmla="*/ 11829 h 95102"/>
                <a:gd name="connsiteX8" fmla="*/ 28727 w 54215"/>
                <a:gd name="connsiteY8" fmla="*/ 10975 h 95102"/>
                <a:gd name="connsiteX9" fmla="*/ 30522 w 54215"/>
                <a:gd name="connsiteY9" fmla="*/ 1946 h 95102"/>
                <a:gd name="connsiteX10" fmla="*/ 6394 w 54215"/>
                <a:gd name="connsiteY10" fmla="*/ 1946 h 95102"/>
                <a:gd name="connsiteX11" fmla="*/ 11376 w 54215"/>
                <a:gd name="connsiteY11" fmla="*/ 15874 h 95102"/>
                <a:gd name="connsiteX12" fmla="*/ 344 w 54215"/>
                <a:gd name="connsiteY12" fmla="*/ 17220 h 95102"/>
                <a:gd name="connsiteX13" fmla="*/ 344 w 54215"/>
                <a:gd name="connsiteY13" fmla="*/ 22603 h 95102"/>
                <a:gd name="connsiteX14" fmla="*/ 16902 w 54215"/>
                <a:gd name="connsiteY14" fmla="*/ 33753 h 95102"/>
                <a:gd name="connsiteX15" fmla="*/ 12158 w 54215"/>
                <a:gd name="connsiteY15" fmla="*/ 35426 h 95102"/>
                <a:gd name="connsiteX16" fmla="*/ 347 w 54215"/>
                <a:gd name="connsiteY16" fmla="*/ 54906 h 95102"/>
                <a:gd name="connsiteX17" fmla="*/ 344 w 54215"/>
                <a:gd name="connsiteY17" fmla="*/ 54902 h 95102"/>
                <a:gd name="connsiteX18" fmla="*/ 4535 w 54215"/>
                <a:gd name="connsiteY18" fmla="*/ 56973 h 95102"/>
                <a:gd name="connsiteX19" fmla="*/ 344 w 54215"/>
                <a:gd name="connsiteY19" fmla="*/ 60289 h 95102"/>
                <a:gd name="connsiteX20" fmla="*/ 347 w 54215"/>
                <a:gd name="connsiteY20" fmla="*/ 60285 h 95102"/>
                <a:gd name="connsiteX21" fmla="*/ 344 w 54215"/>
                <a:gd name="connsiteY21" fmla="*/ 76435 h 95102"/>
                <a:gd name="connsiteX22" fmla="*/ 9072 w 54215"/>
                <a:gd name="connsiteY22" fmla="*/ 77167 h 95102"/>
                <a:gd name="connsiteX23" fmla="*/ 5730 w 54215"/>
                <a:gd name="connsiteY23" fmla="*/ 92584 h 95102"/>
                <a:gd name="connsiteX24" fmla="*/ 11074 w 54215"/>
                <a:gd name="connsiteY24" fmla="*/ 95272 h 95102"/>
                <a:gd name="connsiteX25" fmla="*/ 16493 w 54215"/>
                <a:gd name="connsiteY25" fmla="*/ 92573 h 95102"/>
                <a:gd name="connsiteX26" fmla="*/ 21873 w 54215"/>
                <a:gd name="connsiteY26" fmla="*/ 87201 h 95102"/>
                <a:gd name="connsiteX27" fmla="*/ 25232 w 54215"/>
                <a:gd name="connsiteY27" fmla="*/ 79722 h 95102"/>
                <a:gd name="connsiteX28" fmla="*/ 16683 w 54215"/>
                <a:gd name="connsiteY28" fmla="*/ 70743 h 95102"/>
                <a:gd name="connsiteX29" fmla="*/ 16805 w 54215"/>
                <a:gd name="connsiteY29" fmla="*/ 70868 h 95102"/>
                <a:gd name="connsiteX30" fmla="*/ 11806 w 54215"/>
                <a:gd name="connsiteY30" fmla="*/ 54446 h 95102"/>
                <a:gd name="connsiteX31" fmla="*/ 21815 w 54215"/>
                <a:gd name="connsiteY31" fmla="*/ 49490 h 95102"/>
                <a:gd name="connsiteX32" fmla="*/ 21848 w 54215"/>
                <a:gd name="connsiteY32" fmla="*/ 49458 h 95102"/>
                <a:gd name="connsiteX33" fmla="*/ 26893 w 54215"/>
                <a:gd name="connsiteY33" fmla="*/ 44121 h 95102"/>
                <a:gd name="connsiteX34" fmla="*/ 27658 w 54215"/>
                <a:gd name="connsiteY34" fmla="*/ 42377 h 95102"/>
                <a:gd name="connsiteX35" fmla="*/ 27170 w 54215"/>
                <a:gd name="connsiteY35" fmla="*/ 38835 h 95102"/>
                <a:gd name="connsiteX36" fmla="*/ 23125 w 54215"/>
                <a:gd name="connsiteY36" fmla="*/ 36215 h 95102"/>
                <a:gd name="connsiteX37" fmla="*/ 24719 w 54215"/>
                <a:gd name="connsiteY37" fmla="*/ 34625 h 95102"/>
                <a:gd name="connsiteX38" fmla="*/ 27342 w 54215"/>
                <a:gd name="connsiteY38" fmla="*/ 38670 h 95102"/>
                <a:gd name="connsiteX39" fmla="*/ 30913 w 54215"/>
                <a:gd name="connsiteY39" fmla="*/ 39162 h 95102"/>
                <a:gd name="connsiteX40" fmla="*/ 33098 w 54215"/>
                <a:gd name="connsiteY40" fmla="*/ 34582 h 95102"/>
                <a:gd name="connsiteX41" fmla="*/ 33095 w 54215"/>
                <a:gd name="connsiteY41" fmla="*/ 17851 h 95102"/>
                <a:gd name="connsiteX42" fmla="*/ 44016 w 54215"/>
                <a:gd name="connsiteY42" fmla="*/ 23127 h 95102"/>
                <a:gd name="connsiteX43" fmla="*/ 43883 w 54215"/>
                <a:gd name="connsiteY43" fmla="*/ 23217 h 95102"/>
                <a:gd name="connsiteX44" fmla="*/ 49187 w 54215"/>
                <a:gd name="connsiteY44" fmla="*/ 17485 h 95102"/>
                <a:gd name="connsiteX45" fmla="*/ 49051 w 54215"/>
                <a:gd name="connsiteY45" fmla="*/ 17615 h 95102"/>
                <a:gd name="connsiteX46" fmla="*/ 54559 w 54215"/>
                <a:gd name="connsiteY46" fmla="*/ 12084 h 95102"/>
                <a:gd name="connsiteX47" fmla="*/ 54452 w 54215"/>
                <a:gd name="connsiteY47" fmla="*/ 12217 h 95102"/>
                <a:gd name="connsiteX48" fmla="*/ 54434 w 54215"/>
                <a:gd name="connsiteY48" fmla="*/ 6087 h 95102"/>
                <a:gd name="connsiteX49" fmla="*/ 54534 w 54215"/>
                <a:gd name="connsiteY49" fmla="*/ 6217 h 95102"/>
                <a:gd name="connsiteX50" fmla="*/ 48767 w 54215"/>
                <a:gd name="connsiteY50" fmla="*/ 1609 h 9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215" h="95102">
                  <a:moveTo>
                    <a:pt x="17362" y="20654"/>
                  </a:moveTo>
                  <a:cubicBezTo>
                    <a:pt x="17846" y="19542"/>
                    <a:pt x="18327" y="18433"/>
                    <a:pt x="18808" y="17317"/>
                  </a:cubicBezTo>
                  <a:cubicBezTo>
                    <a:pt x="21460" y="18612"/>
                    <a:pt x="24123" y="19875"/>
                    <a:pt x="26707" y="21293"/>
                  </a:cubicBezTo>
                  <a:cubicBezTo>
                    <a:pt x="26814" y="21347"/>
                    <a:pt x="26158" y="22793"/>
                    <a:pt x="25418" y="24760"/>
                  </a:cubicBezTo>
                  <a:cubicBezTo>
                    <a:pt x="22626" y="23335"/>
                    <a:pt x="19992" y="21993"/>
                    <a:pt x="17362" y="20654"/>
                  </a:cubicBezTo>
                  <a:moveTo>
                    <a:pt x="48767" y="1609"/>
                  </a:moveTo>
                  <a:cubicBezTo>
                    <a:pt x="45293" y="1131"/>
                    <a:pt x="41816" y="647"/>
                    <a:pt x="38345" y="169"/>
                  </a:cubicBezTo>
                  <a:cubicBezTo>
                    <a:pt x="39497" y="3604"/>
                    <a:pt x="40649" y="7035"/>
                    <a:pt x="42264" y="11829"/>
                  </a:cubicBezTo>
                  <a:cubicBezTo>
                    <a:pt x="36946" y="11492"/>
                    <a:pt x="32923" y="11241"/>
                    <a:pt x="28727" y="10975"/>
                  </a:cubicBezTo>
                  <a:cubicBezTo>
                    <a:pt x="29517" y="6988"/>
                    <a:pt x="30016" y="4462"/>
                    <a:pt x="30522" y="1946"/>
                  </a:cubicBezTo>
                  <a:lnTo>
                    <a:pt x="6394" y="1946"/>
                  </a:lnTo>
                  <a:cubicBezTo>
                    <a:pt x="8164" y="6884"/>
                    <a:pt x="9538" y="10749"/>
                    <a:pt x="11376" y="15874"/>
                  </a:cubicBezTo>
                  <a:cubicBezTo>
                    <a:pt x="6979" y="16412"/>
                    <a:pt x="3663" y="16818"/>
                    <a:pt x="344" y="17220"/>
                  </a:cubicBezTo>
                  <a:lnTo>
                    <a:pt x="344" y="22603"/>
                  </a:lnTo>
                  <a:cubicBezTo>
                    <a:pt x="5863" y="26321"/>
                    <a:pt x="11383" y="30039"/>
                    <a:pt x="16902" y="33753"/>
                  </a:cubicBezTo>
                  <a:cubicBezTo>
                    <a:pt x="15320" y="34313"/>
                    <a:pt x="13737" y="34869"/>
                    <a:pt x="12158" y="35426"/>
                  </a:cubicBezTo>
                  <a:cubicBezTo>
                    <a:pt x="8217" y="41921"/>
                    <a:pt x="4280" y="48410"/>
                    <a:pt x="347" y="54906"/>
                  </a:cubicBezTo>
                  <a:lnTo>
                    <a:pt x="344" y="54902"/>
                  </a:lnTo>
                  <a:cubicBezTo>
                    <a:pt x="1740" y="55591"/>
                    <a:pt x="3136" y="56284"/>
                    <a:pt x="4535" y="56973"/>
                  </a:cubicBezTo>
                  <a:cubicBezTo>
                    <a:pt x="3136" y="58078"/>
                    <a:pt x="1740" y="59183"/>
                    <a:pt x="344" y="60289"/>
                  </a:cubicBezTo>
                  <a:lnTo>
                    <a:pt x="347" y="60285"/>
                  </a:lnTo>
                  <a:cubicBezTo>
                    <a:pt x="347" y="65668"/>
                    <a:pt x="344" y="71051"/>
                    <a:pt x="344" y="76435"/>
                  </a:cubicBezTo>
                  <a:cubicBezTo>
                    <a:pt x="3326" y="76686"/>
                    <a:pt x="6312" y="76934"/>
                    <a:pt x="9072" y="77167"/>
                  </a:cubicBezTo>
                  <a:cubicBezTo>
                    <a:pt x="7855" y="82798"/>
                    <a:pt x="6796" y="87693"/>
                    <a:pt x="5730" y="92584"/>
                  </a:cubicBezTo>
                  <a:cubicBezTo>
                    <a:pt x="7514" y="93481"/>
                    <a:pt x="9294" y="94375"/>
                    <a:pt x="11074" y="95272"/>
                  </a:cubicBezTo>
                  <a:cubicBezTo>
                    <a:pt x="12879" y="94375"/>
                    <a:pt x="14688" y="93474"/>
                    <a:pt x="16493" y="92573"/>
                  </a:cubicBezTo>
                  <a:cubicBezTo>
                    <a:pt x="18284" y="90786"/>
                    <a:pt x="20078" y="88992"/>
                    <a:pt x="21873" y="87201"/>
                  </a:cubicBezTo>
                  <a:cubicBezTo>
                    <a:pt x="23208" y="84229"/>
                    <a:pt x="24543" y="81254"/>
                    <a:pt x="25232" y="79722"/>
                  </a:cubicBezTo>
                  <a:cubicBezTo>
                    <a:pt x="21941" y="76266"/>
                    <a:pt x="19310" y="73506"/>
                    <a:pt x="16683" y="70743"/>
                  </a:cubicBezTo>
                  <a:cubicBezTo>
                    <a:pt x="16683" y="70743"/>
                    <a:pt x="16805" y="70865"/>
                    <a:pt x="16805" y="70868"/>
                  </a:cubicBezTo>
                  <a:cubicBezTo>
                    <a:pt x="14957" y="65414"/>
                    <a:pt x="12395" y="60034"/>
                    <a:pt x="11806" y="54446"/>
                  </a:cubicBezTo>
                  <a:cubicBezTo>
                    <a:pt x="11673" y="53161"/>
                    <a:pt x="18302" y="51159"/>
                    <a:pt x="21815" y="49490"/>
                  </a:cubicBezTo>
                  <a:lnTo>
                    <a:pt x="21848" y="49458"/>
                  </a:lnTo>
                  <a:cubicBezTo>
                    <a:pt x="23531" y="47681"/>
                    <a:pt x="25214" y="45901"/>
                    <a:pt x="26893" y="44121"/>
                  </a:cubicBezTo>
                  <a:cubicBezTo>
                    <a:pt x="27568" y="43727"/>
                    <a:pt x="27823" y="43149"/>
                    <a:pt x="27658" y="42377"/>
                  </a:cubicBezTo>
                  <a:cubicBezTo>
                    <a:pt x="27493" y="41193"/>
                    <a:pt x="27331" y="40016"/>
                    <a:pt x="27170" y="38835"/>
                  </a:cubicBezTo>
                  <a:cubicBezTo>
                    <a:pt x="25824" y="37963"/>
                    <a:pt x="24475" y="37087"/>
                    <a:pt x="23125" y="36215"/>
                  </a:cubicBezTo>
                  <a:lnTo>
                    <a:pt x="24719" y="34625"/>
                  </a:lnTo>
                  <a:cubicBezTo>
                    <a:pt x="25594" y="35971"/>
                    <a:pt x="26466" y="37321"/>
                    <a:pt x="27342" y="38670"/>
                  </a:cubicBezTo>
                  <a:cubicBezTo>
                    <a:pt x="28533" y="38831"/>
                    <a:pt x="29721" y="38996"/>
                    <a:pt x="30913" y="39162"/>
                  </a:cubicBezTo>
                  <a:cubicBezTo>
                    <a:pt x="31641" y="37636"/>
                    <a:pt x="32370" y="36111"/>
                    <a:pt x="33098" y="34582"/>
                  </a:cubicBezTo>
                  <a:cubicBezTo>
                    <a:pt x="33095" y="29303"/>
                    <a:pt x="33095" y="24028"/>
                    <a:pt x="33095" y="17851"/>
                  </a:cubicBezTo>
                  <a:cubicBezTo>
                    <a:pt x="38051" y="20245"/>
                    <a:pt x="41037" y="21688"/>
                    <a:pt x="44016" y="23127"/>
                  </a:cubicBezTo>
                  <a:cubicBezTo>
                    <a:pt x="44016" y="23127"/>
                    <a:pt x="43886" y="23220"/>
                    <a:pt x="43883" y="23217"/>
                  </a:cubicBezTo>
                  <a:cubicBezTo>
                    <a:pt x="45648" y="21304"/>
                    <a:pt x="47418" y="19391"/>
                    <a:pt x="49187" y="17485"/>
                  </a:cubicBezTo>
                  <a:lnTo>
                    <a:pt x="49051" y="17615"/>
                  </a:lnTo>
                  <a:cubicBezTo>
                    <a:pt x="50888" y="15770"/>
                    <a:pt x="52725" y="13929"/>
                    <a:pt x="54559" y="12084"/>
                  </a:cubicBezTo>
                  <a:lnTo>
                    <a:pt x="54452" y="12217"/>
                  </a:lnTo>
                  <a:cubicBezTo>
                    <a:pt x="54445" y="10171"/>
                    <a:pt x="54441" y="8133"/>
                    <a:pt x="54434" y="6087"/>
                  </a:cubicBezTo>
                  <a:cubicBezTo>
                    <a:pt x="54434" y="6087"/>
                    <a:pt x="54538" y="6217"/>
                    <a:pt x="54534" y="6217"/>
                  </a:cubicBezTo>
                  <a:cubicBezTo>
                    <a:pt x="52614" y="4681"/>
                    <a:pt x="50687" y="3145"/>
                    <a:pt x="48767" y="1609"/>
                  </a:cubicBezTo>
                </a:path>
              </a:pathLst>
            </a:custGeom>
            <a:solidFill>
              <a:srgbClr val="FEFEFE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78927AC-6BF9-E688-AFFC-42DC8A5A0584}"/>
                </a:ext>
              </a:extLst>
            </p:cNvPr>
            <p:cNvSpPr/>
            <p:nvPr/>
          </p:nvSpPr>
          <p:spPr>
            <a:xfrm flipV="1">
              <a:off x="11978804" y="506931"/>
              <a:ext cx="118756" cy="21715"/>
            </a:xfrm>
            <a:custGeom>
              <a:avLst/>
              <a:gdLst>
                <a:gd name="connsiteX0" fmla="*/ 77167 w 118756"/>
                <a:gd name="connsiteY0" fmla="*/ 21911 h 21715"/>
                <a:gd name="connsiteX1" fmla="*/ 88199 w 118756"/>
                <a:gd name="connsiteY1" fmla="*/ 20565 h 21715"/>
                <a:gd name="connsiteX2" fmla="*/ 83221 w 118756"/>
                <a:gd name="connsiteY2" fmla="*/ 6637 h 21715"/>
                <a:gd name="connsiteX3" fmla="*/ 107345 w 118756"/>
                <a:gd name="connsiteY3" fmla="*/ 6637 h 21715"/>
                <a:gd name="connsiteX4" fmla="*/ 105551 w 118756"/>
                <a:gd name="connsiteY4" fmla="*/ 15667 h 21715"/>
                <a:gd name="connsiteX5" fmla="*/ 119091 w 118756"/>
                <a:gd name="connsiteY5" fmla="*/ 16521 h 21715"/>
                <a:gd name="connsiteX6" fmla="*/ 115169 w 118756"/>
                <a:gd name="connsiteY6" fmla="*/ 4861 h 21715"/>
                <a:gd name="connsiteX7" fmla="*/ 100031 w 118756"/>
                <a:gd name="connsiteY7" fmla="*/ 931 h 21715"/>
                <a:gd name="connsiteX8" fmla="*/ 77285 w 118756"/>
                <a:gd name="connsiteY8" fmla="*/ 195 h 21715"/>
                <a:gd name="connsiteX9" fmla="*/ 64879 w 118756"/>
                <a:gd name="connsiteY9" fmla="*/ 10416 h 21715"/>
                <a:gd name="connsiteX10" fmla="*/ 20601 w 118756"/>
                <a:gd name="connsiteY10" fmla="*/ 6548 h 21715"/>
                <a:gd name="connsiteX11" fmla="*/ 335 w 118756"/>
                <a:gd name="connsiteY11" fmla="*/ 9343 h 21715"/>
                <a:gd name="connsiteX12" fmla="*/ 30520 w 118756"/>
                <a:gd name="connsiteY12" fmla="*/ 16244 h 21715"/>
                <a:gd name="connsiteX13" fmla="*/ 66752 w 118756"/>
                <a:gd name="connsiteY13" fmla="*/ 16776 h 21715"/>
                <a:gd name="connsiteX14" fmla="*/ 77167 w 118756"/>
                <a:gd name="connsiteY14" fmla="*/ 21911 h 2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756" h="21715">
                  <a:moveTo>
                    <a:pt x="77167" y="21911"/>
                  </a:moveTo>
                  <a:cubicBezTo>
                    <a:pt x="80487" y="21509"/>
                    <a:pt x="83806" y="21104"/>
                    <a:pt x="88199" y="20565"/>
                  </a:cubicBezTo>
                  <a:cubicBezTo>
                    <a:pt x="86365" y="15441"/>
                    <a:pt x="84987" y="11575"/>
                    <a:pt x="83221" y="6637"/>
                  </a:cubicBezTo>
                  <a:lnTo>
                    <a:pt x="107345" y="6637"/>
                  </a:lnTo>
                  <a:cubicBezTo>
                    <a:pt x="106843" y="9153"/>
                    <a:pt x="106340" y="11679"/>
                    <a:pt x="105551" y="15667"/>
                  </a:cubicBezTo>
                  <a:cubicBezTo>
                    <a:pt x="109746" y="15932"/>
                    <a:pt x="113769" y="16183"/>
                    <a:pt x="119091" y="16521"/>
                  </a:cubicBezTo>
                  <a:cubicBezTo>
                    <a:pt x="117473" y="11726"/>
                    <a:pt x="116321" y="8295"/>
                    <a:pt x="115169" y="4861"/>
                  </a:cubicBezTo>
                  <a:cubicBezTo>
                    <a:pt x="110130" y="3497"/>
                    <a:pt x="105159" y="1477"/>
                    <a:pt x="100031" y="931"/>
                  </a:cubicBezTo>
                  <a:cubicBezTo>
                    <a:pt x="92509" y="134"/>
                    <a:pt x="84872" y="389"/>
                    <a:pt x="77285" y="195"/>
                  </a:cubicBezTo>
                  <a:cubicBezTo>
                    <a:pt x="73148" y="3784"/>
                    <a:pt x="68992" y="10445"/>
                    <a:pt x="64879" y="10416"/>
                  </a:cubicBezTo>
                  <a:cubicBezTo>
                    <a:pt x="50115" y="10319"/>
                    <a:pt x="35379" y="7764"/>
                    <a:pt x="20601" y="6548"/>
                  </a:cubicBezTo>
                  <a:cubicBezTo>
                    <a:pt x="14094" y="6009"/>
                    <a:pt x="7505" y="6454"/>
                    <a:pt x="335" y="9343"/>
                  </a:cubicBezTo>
                  <a:cubicBezTo>
                    <a:pt x="10387" y="11737"/>
                    <a:pt x="20331" y="15218"/>
                    <a:pt x="30520" y="16244"/>
                  </a:cubicBezTo>
                  <a:cubicBezTo>
                    <a:pt x="42489" y="17450"/>
                    <a:pt x="54690" y="16130"/>
                    <a:pt x="66752" y="16776"/>
                  </a:cubicBezTo>
                  <a:cubicBezTo>
                    <a:pt x="70305" y="16966"/>
                    <a:pt x="73700" y="20120"/>
                    <a:pt x="77167" y="2191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49B1130-E424-ABFA-BA39-5059DD9FC26F}"/>
                </a:ext>
              </a:extLst>
            </p:cNvPr>
            <p:cNvSpPr/>
            <p:nvPr/>
          </p:nvSpPr>
          <p:spPr>
            <a:xfrm flipV="1">
              <a:off x="11440365" y="472546"/>
              <a:ext cx="16608" cy="62175"/>
            </a:xfrm>
            <a:custGeom>
              <a:avLst/>
              <a:gdLst>
                <a:gd name="connsiteX0" fmla="*/ 9876 w 16608"/>
                <a:gd name="connsiteY0" fmla="*/ 178 h 62175"/>
                <a:gd name="connsiteX1" fmla="*/ 7368 w 16608"/>
                <a:gd name="connsiteY1" fmla="*/ 1155 h 62175"/>
                <a:gd name="connsiteX2" fmla="*/ 2200 w 16608"/>
                <a:gd name="connsiteY2" fmla="*/ 7004 h 62175"/>
                <a:gd name="connsiteX3" fmla="*/ 2207 w 16608"/>
                <a:gd name="connsiteY3" fmla="*/ 6843 h 62175"/>
                <a:gd name="connsiteX4" fmla="*/ 111 w 16608"/>
                <a:gd name="connsiteY4" fmla="*/ 12395 h 62175"/>
                <a:gd name="connsiteX5" fmla="*/ 2849 w 16608"/>
                <a:gd name="connsiteY5" fmla="*/ 62049 h 62175"/>
                <a:gd name="connsiteX6" fmla="*/ 6815 w 16608"/>
                <a:gd name="connsiteY6" fmla="*/ 62354 h 62175"/>
                <a:gd name="connsiteX7" fmla="*/ 16720 w 16608"/>
                <a:gd name="connsiteY7" fmla="*/ 1316 h 62175"/>
                <a:gd name="connsiteX8" fmla="*/ 9876 w 16608"/>
                <a:gd name="connsiteY8" fmla="*/ 178 h 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8" h="62175">
                  <a:moveTo>
                    <a:pt x="9876" y="178"/>
                  </a:moveTo>
                  <a:lnTo>
                    <a:pt x="7368" y="1155"/>
                  </a:lnTo>
                  <a:cubicBezTo>
                    <a:pt x="5645" y="3107"/>
                    <a:pt x="3923" y="5056"/>
                    <a:pt x="2200" y="7004"/>
                  </a:cubicBezTo>
                  <a:cubicBezTo>
                    <a:pt x="2200" y="7004"/>
                    <a:pt x="2207" y="6843"/>
                    <a:pt x="2207" y="6843"/>
                  </a:cubicBezTo>
                  <a:cubicBezTo>
                    <a:pt x="1507" y="8695"/>
                    <a:pt x="811" y="10546"/>
                    <a:pt x="111" y="12395"/>
                  </a:cubicBezTo>
                  <a:cubicBezTo>
                    <a:pt x="1026" y="28946"/>
                    <a:pt x="1938" y="45498"/>
                    <a:pt x="2849" y="62049"/>
                  </a:cubicBezTo>
                  <a:cubicBezTo>
                    <a:pt x="4174" y="62153"/>
                    <a:pt x="5494" y="62254"/>
                    <a:pt x="6815" y="62354"/>
                  </a:cubicBezTo>
                  <a:cubicBezTo>
                    <a:pt x="10117" y="42009"/>
                    <a:pt x="13418" y="21661"/>
                    <a:pt x="16720" y="1316"/>
                  </a:cubicBezTo>
                  <a:cubicBezTo>
                    <a:pt x="14438" y="939"/>
                    <a:pt x="12159" y="555"/>
                    <a:pt x="9876" y="178"/>
                  </a:cubicBezTo>
                </a:path>
              </a:pathLst>
            </a:custGeom>
            <a:solidFill>
              <a:srgbClr val="30333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4B5CB2-A97B-91E7-8E95-F1566121B99E}"/>
                </a:ext>
              </a:extLst>
            </p:cNvPr>
            <p:cNvSpPr/>
            <p:nvPr/>
          </p:nvSpPr>
          <p:spPr>
            <a:xfrm flipV="1">
              <a:off x="12109643" y="587322"/>
              <a:ext cx="21528" cy="59353"/>
            </a:xfrm>
            <a:custGeom>
              <a:avLst/>
              <a:gdLst>
                <a:gd name="connsiteX0" fmla="*/ 420 w 21528"/>
                <a:gd name="connsiteY0" fmla="*/ 11182 h 59353"/>
                <a:gd name="connsiteX1" fmla="*/ 16681 w 21528"/>
                <a:gd name="connsiteY1" fmla="*/ 11182 h 59353"/>
                <a:gd name="connsiteX2" fmla="*/ 16903 w 21528"/>
                <a:gd name="connsiteY2" fmla="*/ 47228 h 59353"/>
                <a:gd name="connsiteX3" fmla="*/ 21490 w 21528"/>
                <a:gd name="connsiteY3" fmla="*/ 59577 h 59353"/>
                <a:gd name="connsiteX4" fmla="*/ 20962 w 21528"/>
                <a:gd name="connsiteY4" fmla="*/ 12959 h 59353"/>
                <a:gd name="connsiteX5" fmla="*/ 7479 w 21528"/>
                <a:gd name="connsiteY5" fmla="*/ 653 h 59353"/>
                <a:gd name="connsiteX6" fmla="*/ 420 w 21528"/>
                <a:gd name="connsiteY6" fmla="*/ 11182 h 59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28" h="59353">
                  <a:moveTo>
                    <a:pt x="420" y="11182"/>
                  </a:moveTo>
                  <a:lnTo>
                    <a:pt x="16681" y="11182"/>
                  </a:lnTo>
                  <a:cubicBezTo>
                    <a:pt x="16681" y="23664"/>
                    <a:pt x="16268" y="35475"/>
                    <a:pt x="16903" y="47228"/>
                  </a:cubicBezTo>
                  <a:cubicBezTo>
                    <a:pt x="17126" y="51416"/>
                    <a:pt x="19889" y="55468"/>
                    <a:pt x="21490" y="59577"/>
                  </a:cubicBezTo>
                  <a:cubicBezTo>
                    <a:pt x="21529" y="44016"/>
                    <a:pt x="22638" y="28337"/>
                    <a:pt x="20962" y="12959"/>
                  </a:cubicBezTo>
                  <a:cubicBezTo>
                    <a:pt x="20449" y="8261"/>
                    <a:pt x="12912" y="2232"/>
                    <a:pt x="7479" y="653"/>
                  </a:cubicBezTo>
                  <a:cubicBezTo>
                    <a:pt x="-488" y="-1658"/>
                    <a:pt x="337" y="5878"/>
                    <a:pt x="420" y="11182"/>
                  </a:cubicBezTo>
                </a:path>
              </a:pathLst>
            </a:custGeom>
            <a:solidFill>
              <a:srgbClr val="F9F8DD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A4FA59-52FC-4595-0C14-6A14462D5C05}"/>
                </a:ext>
              </a:extLst>
            </p:cNvPr>
            <p:cNvSpPr/>
            <p:nvPr/>
          </p:nvSpPr>
          <p:spPr>
            <a:xfrm flipV="1">
              <a:off x="12047206" y="469245"/>
              <a:ext cx="24989" cy="32302"/>
            </a:xfrm>
            <a:custGeom>
              <a:avLst/>
              <a:gdLst>
                <a:gd name="connsiteX0" fmla="*/ 8771 w 24989"/>
                <a:gd name="connsiteY0" fmla="*/ 32487 h 32302"/>
                <a:gd name="connsiteX1" fmla="*/ 20581 w 24989"/>
                <a:gd name="connsiteY1" fmla="*/ 13008 h 32302"/>
                <a:gd name="connsiteX2" fmla="*/ 25326 w 24989"/>
                <a:gd name="connsiteY2" fmla="*/ 11335 h 32302"/>
                <a:gd name="connsiteX3" fmla="*/ 8767 w 24989"/>
                <a:gd name="connsiteY3" fmla="*/ 185 h 32302"/>
                <a:gd name="connsiteX4" fmla="*/ 2996 w 24989"/>
                <a:gd name="connsiteY4" fmla="*/ 17113 h 32302"/>
                <a:gd name="connsiteX5" fmla="*/ 8771 w 24989"/>
                <a:gd name="connsiteY5" fmla="*/ 32487 h 3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89" h="32302">
                  <a:moveTo>
                    <a:pt x="8771" y="32487"/>
                  </a:moveTo>
                  <a:cubicBezTo>
                    <a:pt x="12708" y="25992"/>
                    <a:pt x="16641" y="19503"/>
                    <a:pt x="20581" y="13008"/>
                  </a:cubicBezTo>
                  <a:cubicBezTo>
                    <a:pt x="22160" y="12451"/>
                    <a:pt x="23743" y="11895"/>
                    <a:pt x="25326" y="11335"/>
                  </a:cubicBezTo>
                  <a:cubicBezTo>
                    <a:pt x="19806" y="7621"/>
                    <a:pt x="14287" y="3903"/>
                    <a:pt x="8767" y="185"/>
                  </a:cubicBezTo>
                  <a:cubicBezTo>
                    <a:pt x="6912" y="5869"/>
                    <a:pt x="5968" y="12092"/>
                    <a:pt x="2996" y="17113"/>
                  </a:cubicBezTo>
                  <a:cubicBezTo>
                    <a:pt x="-1913" y="25389"/>
                    <a:pt x="-47" y="29947"/>
                    <a:pt x="8771" y="3248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BF8C2F4-603B-1FDE-42FC-F702291D04D8}"/>
                </a:ext>
              </a:extLst>
            </p:cNvPr>
            <p:cNvSpPr/>
            <p:nvPr/>
          </p:nvSpPr>
          <p:spPr>
            <a:xfrm flipV="1">
              <a:off x="12007174" y="528410"/>
              <a:ext cx="48660" cy="5290"/>
            </a:xfrm>
            <a:custGeom>
              <a:avLst/>
              <a:gdLst>
                <a:gd name="connsiteX0" fmla="*/ 48994 w 48660"/>
                <a:gd name="connsiteY0" fmla="*/ 5307 h 5290"/>
                <a:gd name="connsiteX1" fmla="*/ 38347 w 48660"/>
                <a:gd name="connsiteY1" fmla="*/ 430 h 5290"/>
                <a:gd name="connsiteX2" fmla="*/ 334 w 48660"/>
                <a:gd name="connsiteY2" fmla="*/ 508 h 5290"/>
                <a:gd name="connsiteX3" fmla="*/ 10864 w 48660"/>
                <a:gd name="connsiteY3" fmla="*/ 5210 h 5290"/>
                <a:gd name="connsiteX4" fmla="*/ 48994 w 48660"/>
                <a:gd name="connsiteY4" fmla="*/ 5307 h 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660" h="5290">
                  <a:moveTo>
                    <a:pt x="48994" y="5307"/>
                  </a:moveTo>
                  <a:cubicBezTo>
                    <a:pt x="45452" y="3598"/>
                    <a:pt x="41957" y="573"/>
                    <a:pt x="38347" y="430"/>
                  </a:cubicBezTo>
                  <a:cubicBezTo>
                    <a:pt x="25700" y="-84"/>
                    <a:pt x="13013" y="401"/>
                    <a:pt x="334" y="508"/>
                  </a:cubicBezTo>
                  <a:cubicBezTo>
                    <a:pt x="3844" y="2152"/>
                    <a:pt x="7293" y="5059"/>
                    <a:pt x="10864" y="5210"/>
                  </a:cubicBezTo>
                  <a:cubicBezTo>
                    <a:pt x="23550" y="5748"/>
                    <a:pt x="36283" y="5350"/>
                    <a:pt x="48994" y="530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6D2EE7E-1E3C-817C-6B80-B0A0FD1BB643}"/>
                </a:ext>
              </a:extLst>
            </p:cNvPr>
            <p:cNvSpPr/>
            <p:nvPr/>
          </p:nvSpPr>
          <p:spPr>
            <a:xfrm flipV="1">
              <a:off x="12017603" y="561051"/>
              <a:ext cx="27342" cy="10201"/>
            </a:xfrm>
            <a:custGeom>
              <a:avLst/>
              <a:gdLst>
                <a:gd name="connsiteX0" fmla="*/ 323 w 27342"/>
                <a:gd name="connsiteY0" fmla="*/ 5520 h 10201"/>
                <a:gd name="connsiteX1" fmla="*/ 27666 w 27342"/>
                <a:gd name="connsiteY1" fmla="*/ 10412 h 10201"/>
                <a:gd name="connsiteX2" fmla="*/ 16505 w 27342"/>
                <a:gd name="connsiteY2" fmla="*/ 2560 h 10201"/>
                <a:gd name="connsiteX3" fmla="*/ 323 w 27342"/>
                <a:gd name="connsiteY3" fmla="*/ 5520 h 1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42" h="10201">
                  <a:moveTo>
                    <a:pt x="323" y="5520"/>
                  </a:moveTo>
                  <a:cubicBezTo>
                    <a:pt x="9439" y="7150"/>
                    <a:pt x="18551" y="8779"/>
                    <a:pt x="27666" y="10412"/>
                  </a:cubicBezTo>
                  <a:cubicBezTo>
                    <a:pt x="27462" y="2850"/>
                    <a:pt x="27046" y="-3344"/>
                    <a:pt x="16505" y="2560"/>
                  </a:cubicBezTo>
                  <a:cubicBezTo>
                    <a:pt x="11976" y="5093"/>
                    <a:pt x="5768" y="4623"/>
                    <a:pt x="323" y="5520"/>
                  </a:cubicBezTo>
                </a:path>
              </a:pathLst>
            </a:custGeom>
            <a:solidFill>
              <a:srgbClr val="FCFA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FF0FF6-6952-C280-8E99-939FD6576E88}"/>
                </a:ext>
              </a:extLst>
            </p:cNvPr>
            <p:cNvSpPr/>
            <p:nvPr/>
          </p:nvSpPr>
          <p:spPr>
            <a:xfrm flipV="1">
              <a:off x="12071976" y="436939"/>
              <a:ext cx="26467" cy="16565"/>
            </a:xfrm>
            <a:custGeom>
              <a:avLst/>
              <a:gdLst>
                <a:gd name="connsiteX0" fmla="*/ 344 w 26467"/>
                <a:gd name="connsiteY0" fmla="*/ 260 h 16565"/>
                <a:gd name="connsiteX1" fmla="*/ 8896 w 26467"/>
                <a:gd name="connsiteY1" fmla="*/ 9239 h 16565"/>
                <a:gd name="connsiteX2" fmla="*/ 5533 w 26467"/>
                <a:gd name="connsiteY2" fmla="*/ 16718 h 16565"/>
                <a:gd name="connsiteX3" fmla="*/ 26811 w 26467"/>
                <a:gd name="connsiteY3" fmla="*/ 163 h 16565"/>
                <a:gd name="connsiteX4" fmla="*/ 344 w 26467"/>
                <a:gd name="connsiteY4" fmla="*/ 260 h 1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" h="16565">
                  <a:moveTo>
                    <a:pt x="344" y="260"/>
                  </a:moveTo>
                  <a:cubicBezTo>
                    <a:pt x="2971" y="3023"/>
                    <a:pt x="5605" y="5783"/>
                    <a:pt x="8896" y="9239"/>
                  </a:cubicBezTo>
                  <a:cubicBezTo>
                    <a:pt x="8203" y="10772"/>
                    <a:pt x="6868" y="13747"/>
                    <a:pt x="5533" y="16718"/>
                  </a:cubicBezTo>
                  <a:cubicBezTo>
                    <a:pt x="17236" y="17127"/>
                    <a:pt x="19777" y="5762"/>
                    <a:pt x="26811" y="163"/>
                  </a:cubicBezTo>
                  <a:cubicBezTo>
                    <a:pt x="17986" y="192"/>
                    <a:pt x="9165" y="228"/>
                    <a:pt x="344" y="260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20CE699-0004-FF1B-7E3C-4058CF4533AC}"/>
                </a:ext>
              </a:extLst>
            </p:cNvPr>
            <p:cNvSpPr/>
            <p:nvPr/>
          </p:nvSpPr>
          <p:spPr>
            <a:xfrm flipV="1">
              <a:off x="11797262" y="635833"/>
              <a:ext cx="16126" cy="18989"/>
            </a:xfrm>
            <a:custGeom>
              <a:avLst/>
              <a:gdLst>
                <a:gd name="connsiteX0" fmla="*/ 241 w 16126"/>
                <a:gd name="connsiteY0" fmla="*/ 2780 h 18989"/>
                <a:gd name="connsiteX1" fmla="*/ 16211 w 16126"/>
                <a:gd name="connsiteY1" fmla="*/ 19227 h 18989"/>
                <a:gd name="connsiteX2" fmla="*/ 16322 w 16126"/>
                <a:gd name="connsiteY2" fmla="*/ 12570 h 18989"/>
                <a:gd name="connsiteX3" fmla="*/ 241 w 16126"/>
                <a:gd name="connsiteY3" fmla="*/ 2780 h 1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26" h="18989">
                  <a:moveTo>
                    <a:pt x="241" y="2780"/>
                  </a:moveTo>
                  <a:cubicBezTo>
                    <a:pt x="5563" y="8260"/>
                    <a:pt x="10889" y="13743"/>
                    <a:pt x="16211" y="19227"/>
                  </a:cubicBezTo>
                  <a:cubicBezTo>
                    <a:pt x="16258" y="17005"/>
                    <a:pt x="16455" y="14777"/>
                    <a:pt x="16322" y="12570"/>
                  </a:cubicBezTo>
                  <a:cubicBezTo>
                    <a:pt x="15583" y="66"/>
                    <a:pt x="11503" y="-2392"/>
                    <a:pt x="241" y="2780"/>
                  </a:cubicBezTo>
                </a:path>
              </a:pathLst>
            </a:custGeom>
            <a:solidFill>
              <a:srgbClr val="FBF9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C0661D5-AB07-64D7-9837-2C67B19CCA59}"/>
                </a:ext>
              </a:extLst>
            </p:cNvPr>
            <p:cNvSpPr/>
            <p:nvPr/>
          </p:nvSpPr>
          <p:spPr>
            <a:xfrm flipV="1">
              <a:off x="12055636" y="422042"/>
              <a:ext cx="8731" cy="25674"/>
            </a:xfrm>
            <a:custGeom>
              <a:avLst/>
              <a:gdLst>
                <a:gd name="connsiteX0" fmla="*/ 5725 w 8731"/>
                <a:gd name="connsiteY0" fmla="*/ 16312 h 25674"/>
                <a:gd name="connsiteX1" fmla="*/ 9070 w 8731"/>
                <a:gd name="connsiteY1" fmla="*/ 895 h 25674"/>
                <a:gd name="connsiteX2" fmla="*/ 338 w 8731"/>
                <a:gd name="connsiteY2" fmla="*/ 162 h 25674"/>
                <a:gd name="connsiteX3" fmla="*/ 338 w 8731"/>
                <a:gd name="connsiteY3" fmla="*/ 25327 h 25674"/>
                <a:gd name="connsiteX4" fmla="*/ 4146 w 8731"/>
                <a:gd name="connsiteY4" fmla="*/ 25837 h 25674"/>
                <a:gd name="connsiteX5" fmla="*/ 5725 w 8731"/>
                <a:gd name="connsiteY5" fmla="*/ 16312 h 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1" h="25674">
                  <a:moveTo>
                    <a:pt x="5725" y="16312"/>
                  </a:moveTo>
                  <a:cubicBezTo>
                    <a:pt x="6791" y="11421"/>
                    <a:pt x="7850" y="6525"/>
                    <a:pt x="9070" y="895"/>
                  </a:cubicBezTo>
                  <a:cubicBezTo>
                    <a:pt x="6306" y="661"/>
                    <a:pt x="3321" y="414"/>
                    <a:pt x="338" y="162"/>
                  </a:cubicBezTo>
                  <a:lnTo>
                    <a:pt x="338" y="25327"/>
                  </a:lnTo>
                  <a:lnTo>
                    <a:pt x="4146" y="25837"/>
                  </a:lnTo>
                  <a:cubicBezTo>
                    <a:pt x="4673" y="22664"/>
                    <a:pt x="5201" y="19488"/>
                    <a:pt x="5725" y="16312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55034BF-0601-6BA5-D723-C7F0EC9A5B3D}"/>
                </a:ext>
              </a:extLst>
            </p:cNvPr>
            <p:cNvSpPr/>
            <p:nvPr/>
          </p:nvSpPr>
          <p:spPr>
            <a:xfrm flipV="1">
              <a:off x="11420551" y="533846"/>
              <a:ext cx="21282" cy="16372"/>
            </a:xfrm>
            <a:custGeom>
              <a:avLst/>
              <a:gdLst>
                <a:gd name="connsiteX0" fmla="*/ 101 w 21282"/>
                <a:gd name="connsiteY0" fmla="*/ 16576 h 16372"/>
                <a:gd name="connsiteX1" fmla="*/ 21376 w 21282"/>
                <a:gd name="connsiteY1" fmla="*/ 204 h 16372"/>
                <a:gd name="connsiteX2" fmla="*/ 101 w 21282"/>
                <a:gd name="connsiteY2" fmla="*/ 16576 h 1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2" h="16372">
                  <a:moveTo>
                    <a:pt x="101" y="16576"/>
                  </a:moveTo>
                  <a:cubicBezTo>
                    <a:pt x="9432" y="14028"/>
                    <a:pt x="21749" y="15363"/>
                    <a:pt x="21376" y="204"/>
                  </a:cubicBezTo>
                  <a:cubicBezTo>
                    <a:pt x="14284" y="5662"/>
                    <a:pt x="7193" y="11117"/>
                    <a:pt x="101" y="16576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FB19B8A-39D1-0683-D279-909BF993B129}"/>
                </a:ext>
              </a:extLst>
            </p:cNvPr>
            <p:cNvSpPr/>
            <p:nvPr/>
          </p:nvSpPr>
          <p:spPr>
            <a:xfrm flipV="1">
              <a:off x="11441727" y="549918"/>
              <a:ext cx="16378" cy="13017"/>
            </a:xfrm>
            <a:custGeom>
              <a:avLst/>
              <a:gdLst>
                <a:gd name="connsiteX0" fmla="*/ 16245 w 16378"/>
                <a:gd name="connsiteY0" fmla="*/ 2287 h 13017"/>
                <a:gd name="connsiteX1" fmla="*/ 3290 w 16378"/>
                <a:gd name="connsiteY1" fmla="*/ 7347 h 13017"/>
                <a:gd name="connsiteX2" fmla="*/ 1642 w 16378"/>
                <a:gd name="connsiteY2" fmla="*/ 205 h 13017"/>
                <a:gd name="connsiteX3" fmla="*/ 114 w 16378"/>
                <a:gd name="connsiteY3" fmla="*/ 13021 h 13017"/>
                <a:gd name="connsiteX4" fmla="*/ 16245 w 16378"/>
                <a:gd name="connsiteY4" fmla="*/ 2287 h 1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78" h="13017">
                  <a:moveTo>
                    <a:pt x="16245" y="2287"/>
                  </a:moveTo>
                  <a:cubicBezTo>
                    <a:pt x="11989" y="3949"/>
                    <a:pt x="7732" y="5614"/>
                    <a:pt x="3290" y="7347"/>
                  </a:cubicBezTo>
                  <a:cubicBezTo>
                    <a:pt x="2740" y="4964"/>
                    <a:pt x="2188" y="2563"/>
                    <a:pt x="1642" y="205"/>
                  </a:cubicBezTo>
                  <a:cubicBezTo>
                    <a:pt x="1140" y="4508"/>
                    <a:pt x="627" y="8768"/>
                    <a:pt x="114" y="13021"/>
                  </a:cubicBezTo>
                  <a:cubicBezTo>
                    <a:pt x="7442" y="12379"/>
                    <a:pt x="18266" y="16987"/>
                    <a:pt x="16245" y="2287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4A7D66-AC54-7500-5FE3-46C4ABF24A45}"/>
                </a:ext>
              </a:extLst>
            </p:cNvPr>
            <p:cNvSpPr/>
            <p:nvPr/>
          </p:nvSpPr>
          <p:spPr>
            <a:xfrm flipV="1">
              <a:off x="11974907" y="527286"/>
              <a:ext cx="16974" cy="12259"/>
            </a:xfrm>
            <a:custGeom>
              <a:avLst/>
              <a:gdLst>
                <a:gd name="connsiteX0" fmla="*/ 17287 w 16974"/>
                <a:gd name="connsiteY0" fmla="*/ 5542 h 12259"/>
                <a:gd name="connsiteX1" fmla="*/ 5896 w 16974"/>
                <a:gd name="connsiteY1" fmla="*/ 198 h 12259"/>
                <a:gd name="connsiteX2" fmla="*/ 312 w 16974"/>
                <a:gd name="connsiteY2" fmla="*/ 12457 h 12259"/>
                <a:gd name="connsiteX3" fmla="*/ 17287 w 16974"/>
                <a:gd name="connsiteY3" fmla="*/ 5542 h 1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4" h="12259">
                  <a:moveTo>
                    <a:pt x="17287" y="5542"/>
                  </a:moveTo>
                  <a:cubicBezTo>
                    <a:pt x="13490" y="3762"/>
                    <a:pt x="9693" y="1982"/>
                    <a:pt x="5896" y="198"/>
                  </a:cubicBezTo>
                  <a:cubicBezTo>
                    <a:pt x="4500" y="3263"/>
                    <a:pt x="3100" y="6331"/>
                    <a:pt x="312" y="12457"/>
                  </a:cubicBezTo>
                  <a:cubicBezTo>
                    <a:pt x="7640" y="9471"/>
                    <a:pt x="12463" y="7508"/>
                    <a:pt x="17287" y="5542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E735226-6A34-89D2-0F8F-AA61921D3CE8}"/>
                </a:ext>
              </a:extLst>
            </p:cNvPr>
            <p:cNvSpPr/>
            <p:nvPr/>
          </p:nvSpPr>
          <p:spPr>
            <a:xfrm flipV="1">
              <a:off x="12110164" y="431006"/>
              <a:ext cx="15094" cy="11950"/>
            </a:xfrm>
            <a:custGeom>
              <a:avLst/>
              <a:gdLst>
                <a:gd name="connsiteX0" fmla="*/ 12918 w 15094"/>
                <a:gd name="connsiteY0" fmla="*/ 161 h 11950"/>
                <a:gd name="connsiteX1" fmla="*/ 361 w 15094"/>
                <a:gd name="connsiteY1" fmla="*/ 7464 h 11950"/>
                <a:gd name="connsiteX2" fmla="*/ 2973 w 15094"/>
                <a:gd name="connsiteY2" fmla="*/ 12111 h 11950"/>
                <a:gd name="connsiteX3" fmla="*/ 15455 w 15094"/>
                <a:gd name="connsiteY3" fmla="*/ 4704 h 11950"/>
                <a:gd name="connsiteX4" fmla="*/ 12918 w 15094"/>
                <a:gd name="connsiteY4" fmla="*/ 161 h 1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4" h="11950">
                  <a:moveTo>
                    <a:pt x="12918" y="161"/>
                  </a:moveTo>
                  <a:cubicBezTo>
                    <a:pt x="8730" y="2594"/>
                    <a:pt x="4545" y="5027"/>
                    <a:pt x="361" y="7464"/>
                  </a:cubicBezTo>
                  <a:cubicBezTo>
                    <a:pt x="1229" y="9011"/>
                    <a:pt x="2098" y="10561"/>
                    <a:pt x="2973" y="12111"/>
                  </a:cubicBezTo>
                  <a:cubicBezTo>
                    <a:pt x="7133" y="9642"/>
                    <a:pt x="11296" y="7173"/>
                    <a:pt x="15455" y="4704"/>
                  </a:cubicBezTo>
                  <a:cubicBezTo>
                    <a:pt x="14612" y="3190"/>
                    <a:pt x="13761" y="1675"/>
                    <a:pt x="12918" y="16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4520C7C-911D-8A47-9EDE-69D985D60AE8}"/>
                </a:ext>
              </a:extLst>
            </p:cNvPr>
            <p:cNvSpPr/>
            <p:nvPr/>
          </p:nvSpPr>
          <p:spPr>
            <a:xfrm flipV="1">
              <a:off x="12049375" y="447716"/>
              <a:ext cx="6265" cy="16149"/>
            </a:xfrm>
            <a:custGeom>
              <a:avLst/>
              <a:gdLst>
                <a:gd name="connsiteX0" fmla="*/ 6598 w 6265"/>
                <a:gd name="connsiteY0" fmla="*/ 16321 h 16149"/>
                <a:gd name="connsiteX1" fmla="*/ 6601 w 6265"/>
                <a:gd name="connsiteY1" fmla="*/ 172 h 16149"/>
                <a:gd name="connsiteX2" fmla="*/ 6598 w 6265"/>
                <a:gd name="connsiteY2" fmla="*/ 16321 h 1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65" h="16149">
                  <a:moveTo>
                    <a:pt x="6598" y="16321"/>
                  </a:moveTo>
                  <a:cubicBezTo>
                    <a:pt x="6598" y="10938"/>
                    <a:pt x="6601" y="5555"/>
                    <a:pt x="6601" y="172"/>
                  </a:cubicBezTo>
                  <a:cubicBezTo>
                    <a:pt x="-1771" y="5555"/>
                    <a:pt x="-1732" y="10938"/>
                    <a:pt x="6598" y="1632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A0DF15-5927-777F-596F-3A68D66B5051}"/>
                </a:ext>
              </a:extLst>
            </p:cNvPr>
            <p:cNvSpPr/>
            <p:nvPr/>
          </p:nvSpPr>
          <p:spPr>
            <a:xfrm flipV="1">
              <a:off x="12077248" y="421784"/>
              <a:ext cx="10690" cy="6049"/>
            </a:xfrm>
            <a:custGeom>
              <a:avLst/>
              <a:gdLst>
                <a:gd name="connsiteX0" fmla="*/ 11039 w 10690"/>
                <a:gd name="connsiteY0" fmla="*/ 1812 h 6049"/>
                <a:gd name="connsiteX1" fmla="*/ 348 w 10690"/>
                <a:gd name="connsiteY1" fmla="*/ 157 h 6049"/>
                <a:gd name="connsiteX2" fmla="*/ 11032 w 10690"/>
                <a:gd name="connsiteY2" fmla="*/ 1808 h 6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90" h="6049">
                  <a:moveTo>
                    <a:pt x="11039" y="1812"/>
                  </a:moveTo>
                  <a:cubicBezTo>
                    <a:pt x="7805" y="1309"/>
                    <a:pt x="4568" y="811"/>
                    <a:pt x="348" y="157"/>
                  </a:cubicBezTo>
                  <a:cubicBezTo>
                    <a:pt x="5300" y="7924"/>
                    <a:pt x="5300" y="7924"/>
                    <a:pt x="11032" y="1808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E4DBC7-E02C-D8A3-B157-1D52F43EB049}"/>
                </a:ext>
              </a:extLst>
            </p:cNvPr>
            <p:cNvSpPr/>
            <p:nvPr/>
          </p:nvSpPr>
          <p:spPr>
            <a:xfrm flipV="1">
              <a:off x="11450130" y="533584"/>
              <a:ext cx="13985" cy="5429"/>
            </a:xfrm>
            <a:custGeom>
              <a:avLst/>
              <a:gdLst>
                <a:gd name="connsiteX0" fmla="*/ 112 w 13985"/>
                <a:gd name="connsiteY0" fmla="*/ 4492 h 5429"/>
                <a:gd name="connsiteX1" fmla="*/ 6956 w 13985"/>
                <a:gd name="connsiteY1" fmla="*/ 5630 h 5429"/>
                <a:gd name="connsiteX2" fmla="*/ 14098 w 13985"/>
                <a:gd name="connsiteY2" fmla="*/ 200 h 5429"/>
                <a:gd name="connsiteX3" fmla="*/ 112 w 13985"/>
                <a:gd name="connsiteY3" fmla="*/ 4492 h 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85" h="5429">
                  <a:moveTo>
                    <a:pt x="112" y="4492"/>
                  </a:moveTo>
                  <a:cubicBezTo>
                    <a:pt x="2394" y="4869"/>
                    <a:pt x="4673" y="5253"/>
                    <a:pt x="6956" y="5630"/>
                  </a:cubicBezTo>
                  <a:cubicBezTo>
                    <a:pt x="9335" y="3821"/>
                    <a:pt x="11715" y="2012"/>
                    <a:pt x="14098" y="200"/>
                  </a:cubicBezTo>
                  <a:cubicBezTo>
                    <a:pt x="9436" y="1632"/>
                    <a:pt x="4774" y="3064"/>
                    <a:pt x="112" y="4492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DD11839-A895-E40C-C684-A94EB5CC0E28}"/>
                </a:ext>
              </a:extLst>
            </p:cNvPr>
            <p:cNvSpPr/>
            <p:nvPr/>
          </p:nvSpPr>
          <p:spPr>
            <a:xfrm flipV="1">
              <a:off x="11969678" y="539461"/>
              <a:ext cx="10913" cy="5447"/>
            </a:xfrm>
            <a:custGeom>
              <a:avLst/>
              <a:gdLst>
                <a:gd name="connsiteX0" fmla="*/ 11221 w 10913"/>
                <a:gd name="connsiteY0" fmla="*/ 5650 h 5447"/>
                <a:gd name="connsiteX1" fmla="*/ 308 w 10913"/>
                <a:gd name="connsiteY1" fmla="*/ 202 h 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913" h="5447">
                  <a:moveTo>
                    <a:pt x="11221" y="5650"/>
                  </a:moveTo>
                  <a:lnTo>
                    <a:pt x="308" y="202"/>
                  </a:ln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1279869-A710-69F2-333A-D4924695241B}"/>
                </a:ext>
              </a:extLst>
            </p:cNvPr>
            <p:cNvSpPr/>
            <p:nvPr/>
          </p:nvSpPr>
          <p:spPr>
            <a:xfrm flipV="1">
              <a:off x="12087932" y="426179"/>
              <a:ext cx="5300" cy="7173"/>
            </a:xfrm>
            <a:custGeom>
              <a:avLst/>
              <a:gdLst>
                <a:gd name="connsiteX0" fmla="*/ 349 w 5300"/>
                <a:gd name="connsiteY0" fmla="*/ 7331 h 7173"/>
                <a:gd name="connsiteX1" fmla="*/ 5649 w 5300"/>
                <a:gd name="connsiteY1" fmla="*/ 2325 h 7173"/>
                <a:gd name="connsiteX2" fmla="*/ 2416 w 5300"/>
                <a:gd name="connsiteY2" fmla="*/ 161 h 7173"/>
                <a:gd name="connsiteX3" fmla="*/ 356 w 5300"/>
                <a:gd name="connsiteY3" fmla="*/ 7335 h 7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00" h="7173">
                  <a:moveTo>
                    <a:pt x="349" y="7331"/>
                  </a:moveTo>
                  <a:lnTo>
                    <a:pt x="5649" y="2325"/>
                  </a:lnTo>
                  <a:cubicBezTo>
                    <a:pt x="4573" y="1603"/>
                    <a:pt x="3496" y="882"/>
                    <a:pt x="2416" y="161"/>
                  </a:cubicBezTo>
                  <a:cubicBezTo>
                    <a:pt x="1730" y="2551"/>
                    <a:pt x="1041" y="4945"/>
                    <a:pt x="356" y="7335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609E2A8-D61C-E2F4-24C6-355335EB3513}"/>
                </a:ext>
              </a:extLst>
            </p:cNvPr>
            <p:cNvSpPr/>
            <p:nvPr/>
          </p:nvSpPr>
          <p:spPr>
            <a:xfrm flipV="1">
              <a:off x="11960099" y="523567"/>
              <a:ext cx="6197" cy="4264"/>
            </a:xfrm>
            <a:custGeom>
              <a:avLst/>
              <a:gdLst>
                <a:gd name="connsiteX0" fmla="*/ 6501 w 6197"/>
                <a:gd name="connsiteY0" fmla="*/ 2557 h 4264"/>
                <a:gd name="connsiteX1" fmla="*/ 3572 w 6197"/>
                <a:gd name="connsiteY1" fmla="*/ 206 h 4264"/>
                <a:gd name="connsiteX2" fmla="*/ 303 w 6197"/>
                <a:gd name="connsiteY2" fmla="*/ 1354 h 4264"/>
                <a:gd name="connsiteX3" fmla="*/ 3055 w 6197"/>
                <a:gd name="connsiteY3" fmla="*/ 4419 h 4264"/>
                <a:gd name="connsiteX4" fmla="*/ 6501 w 6197"/>
                <a:gd name="connsiteY4" fmla="*/ 2557 h 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7" h="4264">
                  <a:moveTo>
                    <a:pt x="6501" y="2557"/>
                  </a:moveTo>
                  <a:cubicBezTo>
                    <a:pt x="5234" y="1480"/>
                    <a:pt x="4466" y="299"/>
                    <a:pt x="3572" y="206"/>
                  </a:cubicBezTo>
                  <a:cubicBezTo>
                    <a:pt x="2539" y="91"/>
                    <a:pt x="1397" y="931"/>
                    <a:pt x="303" y="1354"/>
                  </a:cubicBezTo>
                  <a:cubicBezTo>
                    <a:pt x="1193" y="2424"/>
                    <a:pt x="1918" y="3824"/>
                    <a:pt x="3055" y="4419"/>
                  </a:cubicBezTo>
                  <a:cubicBezTo>
                    <a:pt x="3590" y="4703"/>
                    <a:pt x="4932" y="3450"/>
                    <a:pt x="6501" y="255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839FF16-7E96-4BED-F8A9-D8394C591500}"/>
                </a:ext>
              </a:extLst>
            </p:cNvPr>
            <p:cNvSpPr/>
            <p:nvPr/>
          </p:nvSpPr>
          <p:spPr>
            <a:xfrm flipV="1">
              <a:off x="12051445" y="501547"/>
              <a:ext cx="4191" cy="5383"/>
            </a:xfrm>
            <a:custGeom>
              <a:avLst/>
              <a:gdLst>
                <a:gd name="connsiteX0" fmla="*/ 4528 w 4191"/>
                <a:gd name="connsiteY0" fmla="*/ 5571 h 5383"/>
                <a:gd name="connsiteX1" fmla="*/ 4528 w 4191"/>
                <a:gd name="connsiteY1" fmla="*/ 188 h 5383"/>
                <a:gd name="connsiteX2" fmla="*/ 336 w 4191"/>
                <a:gd name="connsiteY2" fmla="*/ 3504 h 5383"/>
                <a:gd name="connsiteX3" fmla="*/ 4528 w 4191"/>
                <a:gd name="connsiteY3" fmla="*/ 5571 h 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" h="5383">
                  <a:moveTo>
                    <a:pt x="4528" y="5571"/>
                  </a:moveTo>
                  <a:lnTo>
                    <a:pt x="4528" y="188"/>
                  </a:lnTo>
                  <a:cubicBezTo>
                    <a:pt x="3128" y="1297"/>
                    <a:pt x="1736" y="2399"/>
                    <a:pt x="336" y="3504"/>
                  </a:cubicBezTo>
                  <a:cubicBezTo>
                    <a:pt x="1736" y="4193"/>
                    <a:pt x="3128" y="4886"/>
                    <a:pt x="4528" y="557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321ECA4-E366-2116-C988-8906A6BDC50E}"/>
                </a:ext>
              </a:extLst>
            </p:cNvPr>
            <p:cNvSpPr/>
            <p:nvPr/>
          </p:nvSpPr>
          <p:spPr>
            <a:xfrm flipV="1">
              <a:off x="11970720" y="513505"/>
              <a:ext cx="3029" cy="3208"/>
            </a:xfrm>
            <a:custGeom>
              <a:avLst/>
              <a:gdLst>
                <a:gd name="connsiteX0" fmla="*/ 2457 w 3029"/>
                <a:gd name="connsiteY0" fmla="*/ 191 h 3208"/>
                <a:gd name="connsiteX1" fmla="*/ 343 w 3029"/>
                <a:gd name="connsiteY1" fmla="*/ 1210 h 3208"/>
                <a:gd name="connsiteX2" fmla="*/ 1187 w 3029"/>
                <a:gd name="connsiteY2" fmla="*/ 3399 h 3208"/>
                <a:gd name="connsiteX3" fmla="*/ 3297 w 3029"/>
                <a:gd name="connsiteY3" fmla="*/ 2384 h 3208"/>
                <a:gd name="connsiteX4" fmla="*/ 2457 w 3029"/>
                <a:gd name="connsiteY4" fmla="*/ 191 h 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9" h="3208">
                  <a:moveTo>
                    <a:pt x="2457" y="191"/>
                  </a:moveTo>
                  <a:cubicBezTo>
                    <a:pt x="1714" y="514"/>
                    <a:pt x="559" y="675"/>
                    <a:pt x="343" y="1210"/>
                  </a:cubicBezTo>
                  <a:cubicBezTo>
                    <a:pt x="131" y="1745"/>
                    <a:pt x="867" y="2653"/>
                    <a:pt x="1187" y="3399"/>
                  </a:cubicBezTo>
                  <a:cubicBezTo>
                    <a:pt x="1929" y="3076"/>
                    <a:pt x="3089" y="2918"/>
                    <a:pt x="3297" y="2384"/>
                  </a:cubicBezTo>
                  <a:cubicBezTo>
                    <a:pt x="3509" y="1845"/>
                    <a:pt x="2780" y="937"/>
                    <a:pt x="2457" y="19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C72B156-D1EF-FCF4-508E-9ACB070203BB}"/>
                </a:ext>
              </a:extLst>
            </p:cNvPr>
            <p:cNvSpPr/>
            <p:nvPr/>
          </p:nvSpPr>
          <p:spPr>
            <a:xfrm flipV="1">
              <a:off x="12055636" y="463862"/>
              <a:ext cx="4191" cy="5386"/>
            </a:xfrm>
            <a:custGeom>
              <a:avLst/>
              <a:gdLst>
                <a:gd name="connsiteX0" fmla="*/ 337 w 4191"/>
                <a:gd name="connsiteY0" fmla="*/ 5561 h 5386"/>
                <a:gd name="connsiteX1" fmla="*/ 4528 w 4191"/>
                <a:gd name="connsiteY1" fmla="*/ 2245 h 5386"/>
                <a:gd name="connsiteX2" fmla="*/ 337 w 4191"/>
                <a:gd name="connsiteY2" fmla="*/ 174 h 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" h="5386">
                  <a:moveTo>
                    <a:pt x="337" y="5561"/>
                  </a:moveTo>
                  <a:cubicBezTo>
                    <a:pt x="1736" y="4456"/>
                    <a:pt x="3129" y="3350"/>
                    <a:pt x="4528" y="2245"/>
                  </a:cubicBezTo>
                  <a:cubicBezTo>
                    <a:pt x="3129" y="1556"/>
                    <a:pt x="1736" y="863"/>
                    <a:pt x="337" y="174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3540DA6-EE68-8248-11D1-0EC1B5819461}"/>
                </a:ext>
              </a:extLst>
            </p:cNvPr>
            <p:cNvSpPr/>
            <p:nvPr/>
          </p:nvSpPr>
          <p:spPr>
            <a:xfrm flipV="1">
              <a:off x="11436903" y="522506"/>
              <a:ext cx="5555" cy="5551"/>
            </a:xfrm>
            <a:custGeom>
              <a:avLst/>
              <a:gdLst>
                <a:gd name="connsiteX0" fmla="*/ 3571 w 5555"/>
                <a:gd name="connsiteY0" fmla="*/ 5748 h 5551"/>
                <a:gd name="connsiteX1" fmla="*/ 5663 w 5555"/>
                <a:gd name="connsiteY1" fmla="*/ 196 h 5551"/>
                <a:gd name="connsiteX2" fmla="*/ 108 w 5555"/>
                <a:gd name="connsiteY2" fmla="*/ 5633 h 5551"/>
                <a:gd name="connsiteX3" fmla="*/ 3571 w 5555"/>
                <a:gd name="connsiteY3" fmla="*/ 5748 h 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55" h="5551">
                  <a:moveTo>
                    <a:pt x="3571" y="5748"/>
                  </a:moveTo>
                  <a:cubicBezTo>
                    <a:pt x="4267" y="3896"/>
                    <a:pt x="4967" y="2048"/>
                    <a:pt x="5663" y="196"/>
                  </a:cubicBezTo>
                  <a:cubicBezTo>
                    <a:pt x="3811" y="2008"/>
                    <a:pt x="1959" y="3821"/>
                    <a:pt x="108" y="5633"/>
                  </a:cubicBezTo>
                  <a:cubicBezTo>
                    <a:pt x="1263" y="5672"/>
                    <a:pt x="2419" y="5708"/>
                    <a:pt x="3571" y="574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FB3BF17-8EAC-0841-FC32-ADA49C907ACA}"/>
                </a:ext>
              </a:extLst>
            </p:cNvPr>
            <p:cNvSpPr/>
            <p:nvPr/>
          </p:nvSpPr>
          <p:spPr>
            <a:xfrm flipV="1">
              <a:off x="11414698" y="528743"/>
              <a:ext cx="5709" cy="4991"/>
            </a:xfrm>
            <a:custGeom>
              <a:avLst/>
              <a:gdLst>
                <a:gd name="connsiteX0" fmla="*/ 98 w 5709"/>
                <a:gd name="connsiteY0" fmla="*/ 5190 h 4991"/>
                <a:gd name="connsiteX1" fmla="*/ 5808 w 5709"/>
                <a:gd name="connsiteY1" fmla="*/ 198 h 4991"/>
                <a:gd name="connsiteX2" fmla="*/ 98 w 5709"/>
                <a:gd name="connsiteY2" fmla="*/ 5190 h 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09" h="4991">
                  <a:moveTo>
                    <a:pt x="98" y="5190"/>
                  </a:moveTo>
                  <a:cubicBezTo>
                    <a:pt x="2001" y="3525"/>
                    <a:pt x="3906" y="1860"/>
                    <a:pt x="5808" y="198"/>
                  </a:cubicBezTo>
                  <a:cubicBezTo>
                    <a:pt x="3906" y="1860"/>
                    <a:pt x="2001" y="3525"/>
                    <a:pt x="98" y="5190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3C8F6AB-D5FD-FB82-C582-F14F8F5E5396}"/>
                </a:ext>
              </a:extLst>
            </p:cNvPr>
            <p:cNvSpPr/>
            <p:nvPr/>
          </p:nvSpPr>
          <p:spPr>
            <a:xfrm flipV="1">
              <a:off x="12098296" y="453368"/>
              <a:ext cx="5551" cy="5706"/>
            </a:xfrm>
            <a:custGeom>
              <a:avLst/>
              <a:gdLst>
                <a:gd name="connsiteX0" fmla="*/ 5906 w 5551"/>
                <a:gd name="connsiteY0" fmla="*/ 169 h 5706"/>
                <a:gd name="connsiteX1" fmla="*/ 354 w 5551"/>
                <a:gd name="connsiteY1" fmla="*/ 5875 h 5706"/>
                <a:gd name="connsiteX2" fmla="*/ 5906 w 5551"/>
                <a:gd name="connsiteY2" fmla="*/ 169 h 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51" h="5706">
                  <a:moveTo>
                    <a:pt x="5906" y="169"/>
                  </a:moveTo>
                  <a:cubicBezTo>
                    <a:pt x="4054" y="2071"/>
                    <a:pt x="2206" y="3973"/>
                    <a:pt x="354" y="5875"/>
                  </a:cubicBezTo>
                  <a:cubicBezTo>
                    <a:pt x="2206" y="3973"/>
                    <a:pt x="4054" y="2067"/>
                    <a:pt x="5906" y="16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2F0A4C2-EA3C-6D82-72B9-1F6FF76029C5}"/>
                </a:ext>
              </a:extLst>
            </p:cNvPr>
            <p:cNvSpPr/>
            <p:nvPr/>
          </p:nvSpPr>
          <p:spPr>
            <a:xfrm flipV="1">
              <a:off x="11960017" y="540507"/>
              <a:ext cx="4152" cy="4155"/>
            </a:xfrm>
            <a:custGeom>
              <a:avLst/>
              <a:gdLst>
                <a:gd name="connsiteX0" fmla="*/ 4354 w 4152"/>
                <a:gd name="connsiteY0" fmla="*/ 201 h 4155"/>
                <a:gd name="connsiteX1" fmla="*/ 302 w 4152"/>
                <a:gd name="connsiteY1" fmla="*/ 3492 h 4155"/>
                <a:gd name="connsiteX2" fmla="*/ 1167 w 4152"/>
                <a:gd name="connsiteY2" fmla="*/ 4357 h 4155"/>
                <a:gd name="connsiteX3" fmla="*/ 4454 w 4152"/>
                <a:gd name="connsiteY3" fmla="*/ 301 h 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2" h="4155">
                  <a:moveTo>
                    <a:pt x="4354" y="201"/>
                  </a:moveTo>
                  <a:cubicBezTo>
                    <a:pt x="3001" y="1299"/>
                    <a:pt x="1652" y="2394"/>
                    <a:pt x="302" y="3492"/>
                  </a:cubicBezTo>
                  <a:cubicBezTo>
                    <a:pt x="589" y="3779"/>
                    <a:pt x="876" y="4070"/>
                    <a:pt x="1167" y="4357"/>
                  </a:cubicBezTo>
                  <a:cubicBezTo>
                    <a:pt x="2265" y="3004"/>
                    <a:pt x="3360" y="1654"/>
                    <a:pt x="4454" y="301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2ED30D5-BD15-8B48-2B92-2B19D3B02795}"/>
                </a:ext>
              </a:extLst>
            </p:cNvPr>
            <p:cNvSpPr/>
            <p:nvPr/>
          </p:nvSpPr>
          <p:spPr>
            <a:xfrm flipV="1">
              <a:off x="11964069" y="544561"/>
              <a:ext cx="5731" cy="4733"/>
            </a:xfrm>
            <a:custGeom>
              <a:avLst/>
              <a:gdLst>
                <a:gd name="connsiteX0" fmla="*/ 6035 w 5731"/>
                <a:gd name="connsiteY0" fmla="*/ 4675 h 4733"/>
                <a:gd name="connsiteX1" fmla="*/ 311 w 5731"/>
                <a:gd name="connsiteY1" fmla="*/ 204 h 4733"/>
                <a:gd name="connsiteX2" fmla="*/ 304 w 5731"/>
                <a:gd name="connsiteY2" fmla="*/ 4837 h 4733"/>
                <a:gd name="connsiteX3" fmla="*/ 408 w 5731"/>
                <a:gd name="connsiteY3" fmla="*/ 4937 h 4733"/>
                <a:gd name="connsiteX4" fmla="*/ 6035 w 5731"/>
                <a:gd name="connsiteY4" fmla="*/ 4675 h 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1" h="4733">
                  <a:moveTo>
                    <a:pt x="6035" y="4675"/>
                  </a:moveTo>
                  <a:cubicBezTo>
                    <a:pt x="4126" y="3186"/>
                    <a:pt x="2221" y="1693"/>
                    <a:pt x="311" y="204"/>
                  </a:cubicBezTo>
                  <a:cubicBezTo>
                    <a:pt x="311" y="1751"/>
                    <a:pt x="308" y="3294"/>
                    <a:pt x="304" y="4837"/>
                  </a:cubicBezTo>
                  <a:lnTo>
                    <a:pt x="408" y="4937"/>
                  </a:lnTo>
                  <a:cubicBezTo>
                    <a:pt x="2285" y="4851"/>
                    <a:pt x="4162" y="4762"/>
                    <a:pt x="6035" y="4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A638CEA-A950-CFF4-5FA9-B795861AB45F}"/>
                </a:ext>
              </a:extLst>
            </p:cNvPr>
            <p:cNvSpPr/>
            <p:nvPr/>
          </p:nvSpPr>
          <p:spPr>
            <a:xfrm flipV="1">
              <a:off x="12066367" y="428878"/>
              <a:ext cx="5419" cy="2698"/>
            </a:xfrm>
            <a:custGeom>
              <a:avLst/>
              <a:gdLst>
                <a:gd name="connsiteX0" fmla="*/ 5761 w 5419"/>
                <a:gd name="connsiteY0" fmla="*/ 159 h 2698"/>
                <a:gd name="connsiteX1" fmla="*/ 342 w 5419"/>
                <a:gd name="connsiteY1" fmla="*/ 2858 h 2698"/>
                <a:gd name="connsiteX2" fmla="*/ 5761 w 5419"/>
                <a:gd name="connsiteY2" fmla="*/ 159 h 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19" h="2698">
                  <a:moveTo>
                    <a:pt x="5761" y="159"/>
                  </a:moveTo>
                  <a:cubicBezTo>
                    <a:pt x="3956" y="1060"/>
                    <a:pt x="2147" y="1957"/>
                    <a:pt x="342" y="2858"/>
                  </a:cubicBezTo>
                  <a:cubicBezTo>
                    <a:pt x="2147" y="1957"/>
                    <a:pt x="3956" y="1060"/>
                    <a:pt x="5761" y="15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DB0FD59-5181-09A6-4276-99174B71ABF0}"/>
                </a:ext>
              </a:extLst>
            </p:cNvPr>
            <p:cNvSpPr/>
            <p:nvPr/>
          </p:nvSpPr>
          <p:spPr>
            <a:xfrm flipV="1">
              <a:off x="11991078" y="488420"/>
              <a:ext cx="8035" cy="380"/>
            </a:xfrm>
            <a:custGeom>
              <a:avLst/>
              <a:gdLst>
                <a:gd name="connsiteX0" fmla="*/ 313 w 8035"/>
                <a:gd name="connsiteY0" fmla="*/ 181 h 380"/>
                <a:gd name="connsiteX1" fmla="*/ 8348 w 8035"/>
                <a:gd name="connsiteY1" fmla="*/ 562 h 380"/>
                <a:gd name="connsiteX2" fmla="*/ 313 w 8035"/>
                <a:gd name="connsiteY2" fmla="*/ 181 h 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35" h="380">
                  <a:moveTo>
                    <a:pt x="313" y="181"/>
                  </a:moveTo>
                  <a:cubicBezTo>
                    <a:pt x="2990" y="307"/>
                    <a:pt x="5667" y="436"/>
                    <a:pt x="8348" y="562"/>
                  </a:cubicBezTo>
                  <a:cubicBezTo>
                    <a:pt x="5667" y="436"/>
                    <a:pt x="2990" y="307"/>
                    <a:pt x="313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DA5D732-C687-864E-8BB2-8B177C90EC63}"/>
                </a:ext>
              </a:extLst>
            </p:cNvPr>
            <p:cNvSpPr/>
            <p:nvPr/>
          </p:nvSpPr>
          <p:spPr>
            <a:xfrm flipV="1">
              <a:off x="12037090" y="453049"/>
              <a:ext cx="1317" cy="2580"/>
            </a:xfrm>
            <a:custGeom>
              <a:avLst/>
              <a:gdLst>
                <a:gd name="connsiteX0" fmla="*/ 1001 w 1317"/>
                <a:gd name="connsiteY0" fmla="*/ 168 h 2580"/>
                <a:gd name="connsiteX1" fmla="*/ 330 w 1317"/>
                <a:gd name="connsiteY1" fmla="*/ 2749 h 2580"/>
                <a:gd name="connsiteX2" fmla="*/ 1640 w 1317"/>
                <a:gd name="connsiteY2" fmla="*/ 1084 h 2580"/>
                <a:gd name="connsiteX3" fmla="*/ 1001 w 1317"/>
                <a:gd name="connsiteY3" fmla="*/ 168 h 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7" h="2580">
                  <a:moveTo>
                    <a:pt x="1001" y="168"/>
                  </a:moveTo>
                  <a:cubicBezTo>
                    <a:pt x="778" y="1030"/>
                    <a:pt x="552" y="1887"/>
                    <a:pt x="330" y="2749"/>
                  </a:cubicBezTo>
                  <a:cubicBezTo>
                    <a:pt x="778" y="2200"/>
                    <a:pt x="1291" y="1690"/>
                    <a:pt x="1640" y="1084"/>
                  </a:cubicBezTo>
                  <a:cubicBezTo>
                    <a:pt x="1715" y="944"/>
                    <a:pt x="1227" y="481"/>
                    <a:pt x="1001" y="168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AA18C93-22F9-8409-CED7-FA1C2021E1BC}"/>
                </a:ext>
              </a:extLst>
            </p:cNvPr>
            <p:cNvSpPr/>
            <p:nvPr/>
          </p:nvSpPr>
          <p:spPr>
            <a:xfrm flipV="1">
              <a:off x="12033827" y="450562"/>
              <a:ext cx="3018" cy="2203"/>
            </a:xfrm>
            <a:custGeom>
              <a:avLst/>
              <a:gdLst>
                <a:gd name="connsiteX0" fmla="*/ 3347 w 3018"/>
                <a:gd name="connsiteY0" fmla="*/ 167 h 2203"/>
                <a:gd name="connsiteX1" fmla="*/ 329 w 3018"/>
                <a:gd name="connsiteY1" fmla="*/ 2371 h 2203"/>
                <a:gd name="connsiteX2" fmla="*/ 3347 w 3018"/>
                <a:gd name="connsiteY2" fmla="*/ 167 h 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18" h="2203">
                  <a:moveTo>
                    <a:pt x="3347" y="167"/>
                  </a:moveTo>
                  <a:cubicBezTo>
                    <a:pt x="2343" y="903"/>
                    <a:pt x="1338" y="1635"/>
                    <a:pt x="329" y="2371"/>
                  </a:cubicBezTo>
                  <a:cubicBezTo>
                    <a:pt x="1338" y="1635"/>
                    <a:pt x="2346" y="903"/>
                    <a:pt x="3347" y="167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00E117A-5FF3-7238-7074-A2DE56DA74B7}"/>
                </a:ext>
              </a:extLst>
            </p:cNvPr>
            <p:cNvSpPr/>
            <p:nvPr/>
          </p:nvSpPr>
          <p:spPr>
            <a:xfrm flipV="1">
              <a:off x="11985928" y="488186"/>
              <a:ext cx="1955" cy="168"/>
            </a:xfrm>
            <a:custGeom>
              <a:avLst/>
              <a:gdLst>
                <a:gd name="connsiteX0" fmla="*/ 311 w 1955"/>
                <a:gd name="connsiteY0" fmla="*/ 350 h 168"/>
                <a:gd name="connsiteX1" fmla="*/ 2266 w 1955"/>
                <a:gd name="connsiteY1" fmla="*/ 296 h 168"/>
                <a:gd name="connsiteX2" fmla="*/ 1283 w 1955"/>
                <a:gd name="connsiteY2" fmla="*/ 181 h 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5" h="168">
                  <a:moveTo>
                    <a:pt x="311" y="350"/>
                  </a:moveTo>
                  <a:lnTo>
                    <a:pt x="2266" y="296"/>
                  </a:lnTo>
                  <a:lnTo>
                    <a:pt x="1283" y="181"/>
                  </a:lnTo>
                  <a:close/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BC3042D-BD03-897D-3094-55C667953DA0}"/>
                </a:ext>
              </a:extLst>
            </p:cNvPr>
            <p:cNvSpPr/>
            <p:nvPr/>
          </p:nvSpPr>
          <p:spPr>
            <a:xfrm flipV="1">
              <a:off x="12001536" y="486561"/>
              <a:ext cx="2881" cy="1413"/>
            </a:xfrm>
            <a:custGeom>
              <a:avLst/>
              <a:gdLst>
                <a:gd name="connsiteX0" fmla="*/ 316 w 2881"/>
                <a:gd name="connsiteY0" fmla="*/ 181 h 1413"/>
                <a:gd name="connsiteX1" fmla="*/ 3198 w 2881"/>
                <a:gd name="connsiteY1" fmla="*/ 1595 h 1413"/>
                <a:gd name="connsiteX2" fmla="*/ 316 w 2881"/>
                <a:gd name="connsiteY2" fmla="*/ 181 h 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1" h="1413">
                  <a:moveTo>
                    <a:pt x="316" y="181"/>
                  </a:moveTo>
                  <a:cubicBezTo>
                    <a:pt x="1278" y="651"/>
                    <a:pt x="2233" y="1125"/>
                    <a:pt x="3198" y="1595"/>
                  </a:cubicBezTo>
                  <a:cubicBezTo>
                    <a:pt x="2233" y="1125"/>
                    <a:pt x="1278" y="651"/>
                    <a:pt x="316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8554BC6-DBF9-9BF1-4EAF-FF805B00A334}"/>
                </a:ext>
              </a:extLst>
            </p:cNvPr>
            <p:cNvSpPr/>
            <p:nvPr/>
          </p:nvSpPr>
          <p:spPr>
            <a:xfrm flipV="1">
              <a:off x="11570886" y="732605"/>
              <a:ext cx="183967" cy="54524"/>
            </a:xfrm>
            <a:custGeom>
              <a:avLst/>
              <a:gdLst>
                <a:gd name="connsiteX0" fmla="*/ 129924 w 183967"/>
                <a:gd name="connsiteY0" fmla="*/ 282 h 54524"/>
                <a:gd name="connsiteX1" fmla="*/ 83004 w 183967"/>
                <a:gd name="connsiteY1" fmla="*/ 583 h 54524"/>
                <a:gd name="connsiteX2" fmla="*/ 48035 w 183967"/>
                <a:gd name="connsiteY2" fmla="*/ 8992 h 54524"/>
                <a:gd name="connsiteX3" fmla="*/ 12003 w 183967"/>
                <a:gd name="connsiteY3" fmla="*/ 22482 h 54524"/>
                <a:gd name="connsiteX4" fmla="*/ 8985 w 183967"/>
                <a:gd name="connsiteY4" fmla="*/ 44919 h 54524"/>
                <a:gd name="connsiteX5" fmla="*/ 13837 w 183967"/>
                <a:gd name="connsiteY5" fmla="*/ 54799 h 54524"/>
                <a:gd name="connsiteX6" fmla="*/ 27794 w 183967"/>
                <a:gd name="connsiteY6" fmla="*/ 46190 h 54524"/>
                <a:gd name="connsiteX7" fmla="*/ 8587 w 183967"/>
                <a:gd name="connsiteY7" fmla="*/ 33309 h 54524"/>
                <a:gd name="connsiteX8" fmla="*/ 40854 w 183967"/>
                <a:gd name="connsiteY8" fmla="*/ 21255 h 54524"/>
                <a:gd name="connsiteX9" fmla="*/ 42479 w 183967"/>
                <a:gd name="connsiteY9" fmla="*/ 25199 h 54524"/>
                <a:gd name="connsiteX10" fmla="*/ 36364 w 183967"/>
                <a:gd name="connsiteY10" fmla="*/ 28877 h 54524"/>
                <a:gd name="connsiteX11" fmla="*/ 34972 w 183967"/>
                <a:gd name="connsiteY11" fmla="*/ 35499 h 54524"/>
                <a:gd name="connsiteX12" fmla="*/ 40617 w 183967"/>
                <a:gd name="connsiteY12" fmla="*/ 37419 h 54524"/>
                <a:gd name="connsiteX13" fmla="*/ 82006 w 183967"/>
                <a:gd name="connsiteY13" fmla="*/ 26900 h 54524"/>
                <a:gd name="connsiteX14" fmla="*/ 89098 w 183967"/>
                <a:gd name="connsiteY14" fmla="*/ 18341 h 54524"/>
                <a:gd name="connsiteX15" fmla="*/ 94484 w 183967"/>
                <a:gd name="connsiteY15" fmla="*/ 11981 h 54524"/>
                <a:gd name="connsiteX16" fmla="*/ 108147 w 183967"/>
                <a:gd name="connsiteY16" fmla="*/ 30151 h 54524"/>
                <a:gd name="connsiteX17" fmla="*/ 130731 w 183967"/>
                <a:gd name="connsiteY17" fmla="*/ 18983 h 54524"/>
                <a:gd name="connsiteX18" fmla="*/ 144343 w 183967"/>
                <a:gd name="connsiteY18" fmla="*/ 24276 h 54524"/>
                <a:gd name="connsiteX19" fmla="*/ 162187 w 183967"/>
                <a:gd name="connsiteY19" fmla="*/ 29408 h 54524"/>
                <a:gd name="connsiteX20" fmla="*/ 173750 w 183967"/>
                <a:gd name="connsiteY20" fmla="*/ 27313 h 54524"/>
                <a:gd name="connsiteX21" fmla="*/ 184168 w 183967"/>
                <a:gd name="connsiteY21" fmla="*/ 21581 h 54524"/>
                <a:gd name="connsiteX22" fmla="*/ 184028 w 183967"/>
                <a:gd name="connsiteY22" fmla="*/ 21667 h 54524"/>
                <a:gd name="connsiteX23" fmla="*/ 152835 w 183967"/>
                <a:gd name="connsiteY23" fmla="*/ 14885 h 54524"/>
                <a:gd name="connsiteX24" fmla="*/ 129834 w 183967"/>
                <a:gd name="connsiteY24" fmla="*/ 275 h 5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67" h="54524">
                  <a:moveTo>
                    <a:pt x="129924" y="282"/>
                  </a:moveTo>
                  <a:cubicBezTo>
                    <a:pt x="114284" y="372"/>
                    <a:pt x="98640" y="357"/>
                    <a:pt x="83004" y="583"/>
                  </a:cubicBezTo>
                  <a:cubicBezTo>
                    <a:pt x="70809" y="756"/>
                    <a:pt x="59469" y="-260"/>
                    <a:pt x="48035" y="8992"/>
                  </a:cubicBezTo>
                  <a:cubicBezTo>
                    <a:pt x="38593" y="16629"/>
                    <a:pt x="23635" y="17013"/>
                    <a:pt x="12003" y="22482"/>
                  </a:cubicBezTo>
                  <a:cubicBezTo>
                    <a:pt x="-3245" y="29645"/>
                    <a:pt x="-3138" y="33539"/>
                    <a:pt x="8985" y="44919"/>
                  </a:cubicBezTo>
                  <a:cubicBezTo>
                    <a:pt x="11275" y="47069"/>
                    <a:pt x="11993" y="50894"/>
                    <a:pt x="13837" y="54799"/>
                  </a:cubicBezTo>
                  <a:cubicBezTo>
                    <a:pt x="18503" y="51921"/>
                    <a:pt x="22400" y="49516"/>
                    <a:pt x="27794" y="46190"/>
                  </a:cubicBezTo>
                  <a:cubicBezTo>
                    <a:pt x="21876" y="42220"/>
                    <a:pt x="16988" y="38940"/>
                    <a:pt x="8587" y="33309"/>
                  </a:cubicBezTo>
                  <a:cubicBezTo>
                    <a:pt x="21112" y="28626"/>
                    <a:pt x="30985" y="24940"/>
                    <a:pt x="40854" y="21255"/>
                  </a:cubicBezTo>
                  <a:cubicBezTo>
                    <a:pt x="41396" y="22568"/>
                    <a:pt x="41938" y="23882"/>
                    <a:pt x="42479" y="25199"/>
                  </a:cubicBezTo>
                  <a:cubicBezTo>
                    <a:pt x="40387" y="26380"/>
                    <a:pt x="37706" y="27122"/>
                    <a:pt x="36364" y="28877"/>
                  </a:cubicBezTo>
                  <a:cubicBezTo>
                    <a:pt x="35079" y="30564"/>
                    <a:pt x="34383" y="33550"/>
                    <a:pt x="34972" y="35499"/>
                  </a:cubicBezTo>
                  <a:cubicBezTo>
                    <a:pt x="35323" y="36651"/>
                    <a:pt x="38869" y="37821"/>
                    <a:pt x="40617" y="37419"/>
                  </a:cubicBezTo>
                  <a:cubicBezTo>
                    <a:pt x="54491" y="34225"/>
                    <a:pt x="68398" y="31034"/>
                    <a:pt x="82006" y="26900"/>
                  </a:cubicBezTo>
                  <a:cubicBezTo>
                    <a:pt x="84963" y="26003"/>
                    <a:pt x="86718" y="21258"/>
                    <a:pt x="89098" y="18341"/>
                  </a:cubicBezTo>
                  <a:cubicBezTo>
                    <a:pt x="91262" y="15692"/>
                    <a:pt x="93515" y="13119"/>
                    <a:pt x="94484" y="11981"/>
                  </a:cubicBezTo>
                  <a:cubicBezTo>
                    <a:pt x="100076" y="19414"/>
                    <a:pt x="104110" y="24783"/>
                    <a:pt x="108147" y="30151"/>
                  </a:cubicBezTo>
                  <a:cubicBezTo>
                    <a:pt x="116792" y="28687"/>
                    <a:pt x="127584" y="31562"/>
                    <a:pt x="130731" y="18983"/>
                  </a:cubicBezTo>
                  <a:cubicBezTo>
                    <a:pt x="135432" y="20666"/>
                    <a:pt x="142786" y="21065"/>
                    <a:pt x="144343" y="24276"/>
                  </a:cubicBezTo>
                  <a:cubicBezTo>
                    <a:pt x="148944" y="33762"/>
                    <a:pt x="153764" y="34702"/>
                    <a:pt x="162187" y="29408"/>
                  </a:cubicBezTo>
                  <a:cubicBezTo>
                    <a:pt x="165255" y="27481"/>
                    <a:pt x="170071" y="28579"/>
                    <a:pt x="173750" y="27313"/>
                  </a:cubicBezTo>
                  <a:cubicBezTo>
                    <a:pt x="177439" y="26042"/>
                    <a:pt x="180712" y="23541"/>
                    <a:pt x="184168" y="21581"/>
                  </a:cubicBezTo>
                  <a:cubicBezTo>
                    <a:pt x="184172" y="21581"/>
                    <a:pt x="184032" y="21664"/>
                    <a:pt x="184028" y="21667"/>
                  </a:cubicBezTo>
                  <a:cubicBezTo>
                    <a:pt x="173581" y="19532"/>
                    <a:pt x="162668" y="18628"/>
                    <a:pt x="152835" y="14885"/>
                  </a:cubicBezTo>
                  <a:cubicBezTo>
                    <a:pt x="144516" y="11723"/>
                    <a:pt x="137453" y="5274"/>
                    <a:pt x="129834" y="275"/>
                  </a:cubicBezTo>
                  <a:close/>
                </a:path>
              </a:pathLst>
            </a:custGeom>
            <a:solidFill>
              <a:srgbClr val="F2E443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1153C41-FC05-F664-E210-F5D1CBF69663}"/>
                </a:ext>
              </a:extLst>
            </p:cNvPr>
            <p:cNvSpPr/>
            <p:nvPr/>
          </p:nvSpPr>
          <p:spPr>
            <a:xfrm flipV="1">
              <a:off x="12067097" y="453282"/>
              <a:ext cx="10011" cy="21378"/>
            </a:xfrm>
            <a:custGeom>
              <a:avLst/>
              <a:gdLst>
                <a:gd name="connsiteX0" fmla="*/ 10355 w 10011"/>
                <a:gd name="connsiteY0" fmla="*/ 169 h 21378"/>
                <a:gd name="connsiteX1" fmla="*/ 346 w 10011"/>
                <a:gd name="connsiteY1" fmla="*/ 5126 h 21378"/>
                <a:gd name="connsiteX2" fmla="*/ 5345 w 10011"/>
                <a:gd name="connsiteY2" fmla="*/ 21548 h 21378"/>
                <a:gd name="connsiteX3" fmla="*/ 10355 w 10011"/>
                <a:gd name="connsiteY3" fmla="*/ 169 h 2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11" h="21378">
                  <a:moveTo>
                    <a:pt x="10355" y="169"/>
                  </a:moveTo>
                  <a:cubicBezTo>
                    <a:pt x="6842" y="1838"/>
                    <a:pt x="213" y="3837"/>
                    <a:pt x="346" y="5126"/>
                  </a:cubicBezTo>
                  <a:cubicBezTo>
                    <a:pt x="934" y="10713"/>
                    <a:pt x="3497" y="16093"/>
                    <a:pt x="5345" y="21548"/>
                  </a:cubicBezTo>
                  <a:cubicBezTo>
                    <a:pt x="7014" y="14420"/>
                    <a:pt x="8686" y="7293"/>
                    <a:pt x="10355" y="169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5242C1C-4AA4-0017-E533-0EFDE3E6A2E8}"/>
                </a:ext>
              </a:extLst>
            </p:cNvPr>
            <p:cNvSpPr/>
            <p:nvPr/>
          </p:nvSpPr>
          <p:spPr>
            <a:xfrm flipV="1">
              <a:off x="12088388" y="489572"/>
              <a:ext cx="10920" cy="16730"/>
            </a:xfrm>
            <a:custGeom>
              <a:avLst/>
              <a:gdLst>
                <a:gd name="connsiteX0" fmla="*/ 11273 w 10920"/>
                <a:gd name="connsiteY0" fmla="*/ 5463 h 16730"/>
                <a:gd name="connsiteX1" fmla="*/ 352 w 10920"/>
                <a:gd name="connsiteY1" fmla="*/ 184 h 16730"/>
                <a:gd name="connsiteX2" fmla="*/ 356 w 10920"/>
                <a:gd name="connsiteY2" fmla="*/ 16915 h 16730"/>
                <a:gd name="connsiteX3" fmla="*/ 11273 w 10920"/>
                <a:gd name="connsiteY3" fmla="*/ 5463 h 1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0" h="16730">
                  <a:moveTo>
                    <a:pt x="11273" y="5463"/>
                  </a:moveTo>
                  <a:cubicBezTo>
                    <a:pt x="8294" y="4024"/>
                    <a:pt x="5308" y="2578"/>
                    <a:pt x="352" y="184"/>
                  </a:cubicBezTo>
                  <a:cubicBezTo>
                    <a:pt x="352" y="6364"/>
                    <a:pt x="352" y="11640"/>
                    <a:pt x="356" y="16915"/>
                  </a:cubicBezTo>
                  <a:cubicBezTo>
                    <a:pt x="3998" y="13100"/>
                    <a:pt x="7634" y="9282"/>
                    <a:pt x="11273" y="546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0A2B27B-E7E5-3E7D-11AF-3542022C3B5D}"/>
                </a:ext>
              </a:extLst>
            </p:cNvPr>
            <p:cNvSpPr/>
            <p:nvPr/>
          </p:nvSpPr>
          <p:spPr>
            <a:xfrm flipV="1">
              <a:off x="12099172" y="500934"/>
              <a:ext cx="5307" cy="5731"/>
            </a:xfrm>
            <a:custGeom>
              <a:avLst/>
              <a:gdLst>
                <a:gd name="connsiteX0" fmla="*/ 5662 w 5307"/>
                <a:gd name="connsiteY0" fmla="*/ 186 h 5731"/>
                <a:gd name="connsiteX1" fmla="*/ 354 w 5307"/>
                <a:gd name="connsiteY1" fmla="*/ 5918 h 5731"/>
                <a:gd name="connsiteX2" fmla="*/ 5662 w 5307"/>
                <a:gd name="connsiteY2" fmla="*/ 186 h 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7" h="5731">
                  <a:moveTo>
                    <a:pt x="5662" y="186"/>
                  </a:moveTo>
                  <a:cubicBezTo>
                    <a:pt x="3893" y="2092"/>
                    <a:pt x="2124" y="4001"/>
                    <a:pt x="354" y="5918"/>
                  </a:cubicBezTo>
                  <a:cubicBezTo>
                    <a:pt x="2127" y="4005"/>
                    <a:pt x="3896" y="2096"/>
                    <a:pt x="5662" y="186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F881512-9600-9EE0-6CA9-7112C495E8D3}"/>
                </a:ext>
              </a:extLst>
            </p:cNvPr>
            <p:cNvSpPr/>
            <p:nvPr/>
          </p:nvSpPr>
          <p:spPr>
            <a:xfrm flipV="1">
              <a:off x="12104343" y="506536"/>
              <a:ext cx="5508" cy="5530"/>
            </a:xfrm>
            <a:custGeom>
              <a:avLst/>
              <a:gdLst>
                <a:gd name="connsiteX0" fmla="*/ 5865 w 5508"/>
                <a:gd name="connsiteY0" fmla="*/ 188 h 5530"/>
                <a:gd name="connsiteX1" fmla="*/ 356 w 5508"/>
                <a:gd name="connsiteY1" fmla="*/ 5719 h 5530"/>
                <a:gd name="connsiteX2" fmla="*/ 5865 w 5508"/>
                <a:gd name="connsiteY2" fmla="*/ 188 h 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08" h="5530">
                  <a:moveTo>
                    <a:pt x="5865" y="188"/>
                  </a:moveTo>
                  <a:cubicBezTo>
                    <a:pt x="4028" y="2033"/>
                    <a:pt x="2194" y="3871"/>
                    <a:pt x="356" y="5719"/>
                  </a:cubicBezTo>
                  <a:cubicBezTo>
                    <a:pt x="2197" y="3874"/>
                    <a:pt x="4028" y="2037"/>
                    <a:pt x="5865" y="188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DD9B768-043C-566B-472B-BEFD59D87E22}"/>
                </a:ext>
              </a:extLst>
            </p:cNvPr>
            <p:cNvSpPr/>
            <p:nvPr/>
          </p:nvSpPr>
          <p:spPr>
            <a:xfrm flipV="1">
              <a:off x="12109727" y="511933"/>
              <a:ext cx="4485" cy="6129"/>
            </a:xfrm>
            <a:custGeom>
              <a:avLst/>
              <a:gdLst>
                <a:gd name="connsiteX0" fmla="*/ 357 w 4485"/>
                <a:gd name="connsiteY0" fmla="*/ 190 h 6129"/>
                <a:gd name="connsiteX1" fmla="*/ 375 w 4485"/>
                <a:gd name="connsiteY1" fmla="*/ 6320 h 6129"/>
                <a:gd name="connsiteX2" fmla="*/ 4843 w 4485"/>
                <a:gd name="connsiteY2" fmla="*/ 3187 h 6129"/>
                <a:gd name="connsiteX3" fmla="*/ 357 w 4485"/>
                <a:gd name="connsiteY3" fmla="*/ 190 h 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5" h="6129">
                  <a:moveTo>
                    <a:pt x="357" y="190"/>
                  </a:moveTo>
                  <a:cubicBezTo>
                    <a:pt x="364" y="2232"/>
                    <a:pt x="367" y="4275"/>
                    <a:pt x="375" y="6320"/>
                  </a:cubicBezTo>
                  <a:cubicBezTo>
                    <a:pt x="1864" y="5279"/>
                    <a:pt x="3353" y="4231"/>
                    <a:pt x="4843" y="3187"/>
                  </a:cubicBezTo>
                  <a:cubicBezTo>
                    <a:pt x="3346" y="2189"/>
                    <a:pt x="1853" y="1188"/>
                    <a:pt x="357" y="190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3EB85F1-A005-5810-B16B-BB7145F7D8E0}"/>
                </a:ext>
              </a:extLst>
            </p:cNvPr>
            <p:cNvSpPr/>
            <p:nvPr/>
          </p:nvSpPr>
          <p:spPr>
            <a:xfrm flipV="1">
              <a:off x="12104060" y="517937"/>
              <a:ext cx="5767" cy="4604"/>
            </a:xfrm>
            <a:custGeom>
              <a:avLst/>
              <a:gdLst>
                <a:gd name="connsiteX0" fmla="*/ 355 w 5767"/>
                <a:gd name="connsiteY0" fmla="*/ 193 h 4604"/>
                <a:gd name="connsiteX1" fmla="*/ 6122 w 5767"/>
                <a:gd name="connsiteY1" fmla="*/ 4797 h 4604"/>
                <a:gd name="connsiteX2" fmla="*/ 355 w 5767"/>
                <a:gd name="connsiteY2" fmla="*/ 193 h 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67" h="4604">
                  <a:moveTo>
                    <a:pt x="355" y="193"/>
                  </a:moveTo>
                  <a:cubicBezTo>
                    <a:pt x="2275" y="1729"/>
                    <a:pt x="4202" y="3261"/>
                    <a:pt x="6122" y="4797"/>
                  </a:cubicBezTo>
                  <a:cubicBezTo>
                    <a:pt x="4202" y="3261"/>
                    <a:pt x="2278" y="1729"/>
                    <a:pt x="355" y="19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776F63D-EC43-EDBD-E39F-DCF63BBDE4C9}"/>
                </a:ext>
              </a:extLst>
            </p:cNvPr>
            <p:cNvSpPr/>
            <p:nvPr/>
          </p:nvSpPr>
          <p:spPr>
            <a:xfrm flipV="1">
              <a:off x="12077140" y="474693"/>
              <a:ext cx="5045" cy="5336"/>
            </a:xfrm>
            <a:custGeom>
              <a:avLst/>
              <a:gdLst>
                <a:gd name="connsiteX0" fmla="*/ 5392 w 5045"/>
                <a:gd name="connsiteY0" fmla="*/ 177 h 5336"/>
                <a:gd name="connsiteX1" fmla="*/ 346 w 5045"/>
                <a:gd name="connsiteY1" fmla="*/ 5513 h 5336"/>
                <a:gd name="connsiteX2" fmla="*/ 5392 w 5045"/>
                <a:gd name="connsiteY2" fmla="*/ 177 h 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5" h="5336">
                  <a:moveTo>
                    <a:pt x="5392" y="177"/>
                  </a:moveTo>
                  <a:cubicBezTo>
                    <a:pt x="3709" y="1957"/>
                    <a:pt x="2029" y="3737"/>
                    <a:pt x="346" y="5513"/>
                  </a:cubicBezTo>
                  <a:cubicBezTo>
                    <a:pt x="2029" y="3737"/>
                    <a:pt x="3709" y="1957"/>
                    <a:pt x="5392" y="17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C693056-7C24-9821-79E2-876F6CE9F010}"/>
                </a:ext>
              </a:extLst>
            </p:cNvPr>
            <p:cNvSpPr/>
            <p:nvPr/>
          </p:nvSpPr>
          <p:spPr>
            <a:xfrm flipV="1">
              <a:off x="12082463" y="481773"/>
              <a:ext cx="3743" cy="3710"/>
            </a:xfrm>
            <a:custGeom>
              <a:avLst/>
              <a:gdLst>
                <a:gd name="connsiteX0" fmla="*/ 4091 w 3743"/>
                <a:gd name="connsiteY0" fmla="*/ 675 h 3710"/>
                <a:gd name="connsiteX1" fmla="*/ 520 w 3743"/>
                <a:gd name="connsiteY1" fmla="*/ 179 h 3710"/>
                <a:gd name="connsiteX2" fmla="*/ 348 w 3743"/>
                <a:gd name="connsiteY2" fmla="*/ 348 h 3710"/>
                <a:gd name="connsiteX3" fmla="*/ 836 w 3743"/>
                <a:gd name="connsiteY3" fmla="*/ 3890 h 3710"/>
                <a:gd name="connsiteX4" fmla="*/ 4091 w 3743"/>
                <a:gd name="connsiteY4" fmla="*/ 675 h 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" h="3710">
                  <a:moveTo>
                    <a:pt x="4091" y="675"/>
                  </a:moveTo>
                  <a:cubicBezTo>
                    <a:pt x="2899" y="509"/>
                    <a:pt x="1711" y="344"/>
                    <a:pt x="520" y="179"/>
                  </a:cubicBezTo>
                  <a:lnTo>
                    <a:pt x="348" y="348"/>
                  </a:lnTo>
                  <a:cubicBezTo>
                    <a:pt x="509" y="1525"/>
                    <a:pt x="671" y="2702"/>
                    <a:pt x="836" y="3890"/>
                  </a:cubicBezTo>
                  <a:cubicBezTo>
                    <a:pt x="1923" y="2824"/>
                    <a:pt x="3003" y="1751"/>
                    <a:pt x="4091" y="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2889C20-B682-FE2A-8835-D715D4894780}"/>
                </a:ext>
              </a:extLst>
            </p:cNvPr>
            <p:cNvSpPr/>
            <p:nvPr/>
          </p:nvSpPr>
          <p:spPr>
            <a:xfrm flipV="1">
              <a:off x="11716766" y="441927"/>
              <a:ext cx="48501" cy="87210"/>
            </a:xfrm>
            <a:custGeom>
              <a:avLst/>
              <a:gdLst>
                <a:gd name="connsiteX0" fmla="*/ 213 w 48501"/>
                <a:gd name="connsiteY0" fmla="*/ 87404 h 87210"/>
                <a:gd name="connsiteX1" fmla="*/ 34285 w 48501"/>
                <a:gd name="connsiteY1" fmla="*/ 59070 h 87210"/>
                <a:gd name="connsiteX2" fmla="*/ 48223 w 48501"/>
                <a:gd name="connsiteY2" fmla="*/ 9936 h 87210"/>
                <a:gd name="connsiteX3" fmla="*/ 43303 w 48501"/>
                <a:gd name="connsiteY3" fmla="*/ 193 h 87210"/>
                <a:gd name="connsiteX4" fmla="*/ 32207 w 48501"/>
                <a:gd name="connsiteY4" fmla="*/ 47923 h 87210"/>
                <a:gd name="connsiteX5" fmla="*/ 7466 w 48501"/>
                <a:gd name="connsiteY5" fmla="*/ 76799 h 87210"/>
                <a:gd name="connsiteX6" fmla="*/ 213 w 48501"/>
                <a:gd name="connsiteY6" fmla="*/ 87404 h 8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01" h="87210">
                  <a:moveTo>
                    <a:pt x="213" y="87404"/>
                  </a:moveTo>
                  <a:cubicBezTo>
                    <a:pt x="17241" y="84924"/>
                    <a:pt x="25363" y="70339"/>
                    <a:pt x="34285" y="59070"/>
                  </a:cubicBezTo>
                  <a:cubicBezTo>
                    <a:pt x="45026" y="45515"/>
                    <a:pt x="50441" y="28160"/>
                    <a:pt x="48223" y="9936"/>
                  </a:cubicBezTo>
                  <a:cubicBezTo>
                    <a:pt x="47807" y="6541"/>
                    <a:pt x="45001" y="3437"/>
                    <a:pt x="43303" y="193"/>
                  </a:cubicBezTo>
                  <a:cubicBezTo>
                    <a:pt x="44448" y="17236"/>
                    <a:pt x="41372" y="33719"/>
                    <a:pt x="32207" y="47923"/>
                  </a:cubicBezTo>
                  <a:cubicBezTo>
                    <a:pt x="25402" y="58471"/>
                    <a:pt x="15680" y="67123"/>
                    <a:pt x="7466" y="76799"/>
                  </a:cubicBezTo>
                  <a:cubicBezTo>
                    <a:pt x="4713" y="80047"/>
                    <a:pt x="2614" y="83854"/>
                    <a:pt x="213" y="87404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B3B6145-96C9-6BF6-503F-D55E58DA1153}"/>
                </a:ext>
              </a:extLst>
            </p:cNvPr>
            <p:cNvSpPr/>
            <p:nvPr/>
          </p:nvSpPr>
          <p:spPr>
            <a:xfrm flipV="1">
              <a:off x="11722321" y="490982"/>
              <a:ext cx="25159" cy="48434"/>
            </a:xfrm>
            <a:custGeom>
              <a:avLst/>
              <a:gdLst>
                <a:gd name="connsiteX0" fmla="*/ 214 w 25159"/>
                <a:gd name="connsiteY0" fmla="*/ 185 h 48434"/>
                <a:gd name="connsiteX1" fmla="*/ 10226 w 25159"/>
                <a:gd name="connsiteY1" fmla="*/ 48619 h 48434"/>
                <a:gd name="connsiteX2" fmla="*/ 19432 w 25159"/>
                <a:gd name="connsiteY2" fmla="*/ 34895 h 48434"/>
                <a:gd name="connsiteX3" fmla="*/ 25256 w 25159"/>
                <a:gd name="connsiteY3" fmla="*/ 36636 h 48434"/>
                <a:gd name="connsiteX4" fmla="*/ 214 w 25159"/>
                <a:gd name="connsiteY4" fmla="*/ 185 h 48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59" h="48434">
                  <a:moveTo>
                    <a:pt x="214" y="185"/>
                  </a:moveTo>
                  <a:cubicBezTo>
                    <a:pt x="13385" y="14299"/>
                    <a:pt x="15089" y="30779"/>
                    <a:pt x="10226" y="48619"/>
                  </a:cubicBezTo>
                  <a:cubicBezTo>
                    <a:pt x="13036" y="44427"/>
                    <a:pt x="15846" y="40239"/>
                    <a:pt x="19432" y="34895"/>
                  </a:cubicBezTo>
                  <a:cubicBezTo>
                    <a:pt x="19902" y="35039"/>
                    <a:pt x="22522" y="35821"/>
                    <a:pt x="25256" y="36636"/>
                  </a:cubicBezTo>
                  <a:cubicBezTo>
                    <a:pt x="26832" y="22683"/>
                    <a:pt x="12110" y="1606"/>
                    <a:pt x="214" y="18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EE7CA82-6363-F1AB-E4E8-ABC3428CC888}"/>
                </a:ext>
              </a:extLst>
            </p:cNvPr>
            <p:cNvSpPr/>
            <p:nvPr/>
          </p:nvSpPr>
          <p:spPr>
            <a:xfrm flipV="1">
              <a:off x="11651848" y="431667"/>
              <a:ext cx="24278" cy="5734"/>
            </a:xfrm>
            <a:custGeom>
              <a:avLst/>
              <a:gdLst>
                <a:gd name="connsiteX0" fmla="*/ 187 w 24278"/>
                <a:gd name="connsiteY0" fmla="*/ 656 h 5734"/>
                <a:gd name="connsiteX1" fmla="*/ 24466 w 24278"/>
                <a:gd name="connsiteY1" fmla="*/ 5896 h 5734"/>
                <a:gd name="connsiteX2" fmla="*/ 187 w 24278"/>
                <a:gd name="connsiteY2" fmla="*/ 656 h 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78" h="5734">
                  <a:moveTo>
                    <a:pt x="187" y="656"/>
                  </a:moveTo>
                  <a:cubicBezTo>
                    <a:pt x="8280" y="2400"/>
                    <a:pt x="16373" y="4148"/>
                    <a:pt x="24466" y="5896"/>
                  </a:cubicBezTo>
                  <a:cubicBezTo>
                    <a:pt x="18239" y="-4505"/>
                    <a:pt x="8180" y="2874"/>
                    <a:pt x="187" y="65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F218469-04BD-FAA1-9AE5-6AB6714AE006}"/>
                </a:ext>
              </a:extLst>
            </p:cNvPr>
            <p:cNvSpPr/>
            <p:nvPr/>
          </p:nvSpPr>
          <p:spPr>
            <a:xfrm flipV="1">
              <a:off x="11657418" y="452852"/>
              <a:ext cx="27188" cy="5862"/>
            </a:xfrm>
            <a:custGeom>
              <a:avLst/>
              <a:gdLst>
                <a:gd name="connsiteX0" fmla="*/ 27386 w 27188"/>
                <a:gd name="connsiteY0" fmla="*/ 5629 h 5862"/>
                <a:gd name="connsiteX1" fmla="*/ 197 w 27188"/>
                <a:gd name="connsiteY1" fmla="*/ 170 h 5862"/>
                <a:gd name="connsiteX2" fmla="*/ 12823 w 27188"/>
                <a:gd name="connsiteY2" fmla="*/ 5607 h 5862"/>
                <a:gd name="connsiteX3" fmla="*/ 27386 w 27188"/>
                <a:gd name="connsiteY3" fmla="*/ 5629 h 5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88" h="5862">
                  <a:moveTo>
                    <a:pt x="27386" y="5629"/>
                  </a:moveTo>
                  <a:lnTo>
                    <a:pt x="197" y="170"/>
                  </a:lnTo>
                  <a:cubicBezTo>
                    <a:pt x="4393" y="2054"/>
                    <a:pt x="8430" y="4746"/>
                    <a:pt x="12823" y="5607"/>
                  </a:cubicBezTo>
                  <a:cubicBezTo>
                    <a:pt x="17502" y="6519"/>
                    <a:pt x="22519" y="5693"/>
                    <a:pt x="27386" y="562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C2C1ECE-4E15-7506-23A5-E654CF171249}"/>
                </a:ext>
              </a:extLst>
            </p:cNvPr>
            <p:cNvSpPr/>
            <p:nvPr/>
          </p:nvSpPr>
          <p:spPr>
            <a:xfrm flipV="1">
              <a:off x="11695236" y="436533"/>
              <a:ext cx="21636" cy="6451"/>
            </a:xfrm>
            <a:custGeom>
              <a:avLst/>
              <a:gdLst>
                <a:gd name="connsiteX0" fmla="*/ 203 w 21636"/>
                <a:gd name="connsiteY0" fmla="*/ 6616 h 6451"/>
                <a:gd name="connsiteX1" fmla="*/ 21840 w 21636"/>
                <a:gd name="connsiteY1" fmla="*/ 1118 h 6451"/>
                <a:gd name="connsiteX2" fmla="*/ 203 w 21636"/>
                <a:gd name="connsiteY2" fmla="*/ 6616 h 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36" h="6451">
                  <a:moveTo>
                    <a:pt x="203" y="6616"/>
                  </a:moveTo>
                  <a:lnTo>
                    <a:pt x="21840" y="1118"/>
                  </a:lnTo>
                  <a:cubicBezTo>
                    <a:pt x="14709" y="3257"/>
                    <a:pt x="4883" y="-5198"/>
                    <a:pt x="203" y="661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2AB21C1-D2BD-DE28-0C04-F4FEA91EF203}"/>
                </a:ext>
              </a:extLst>
            </p:cNvPr>
            <p:cNvSpPr/>
            <p:nvPr/>
          </p:nvSpPr>
          <p:spPr>
            <a:xfrm flipV="1">
              <a:off x="11634794" y="436899"/>
              <a:ext cx="17071" cy="10425"/>
            </a:xfrm>
            <a:custGeom>
              <a:avLst/>
              <a:gdLst>
                <a:gd name="connsiteX0" fmla="*/ 181 w 17071"/>
                <a:gd name="connsiteY0" fmla="*/ 163 h 10425"/>
                <a:gd name="connsiteX1" fmla="*/ 17253 w 17071"/>
                <a:gd name="connsiteY1" fmla="*/ 10588 h 10425"/>
                <a:gd name="connsiteX2" fmla="*/ 181 w 17071"/>
                <a:gd name="connsiteY2" fmla="*/ 163 h 1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71" h="10425">
                  <a:moveTo>
                    <a:pt x="181" y="163"/>
                  </a:moveTo>
                  <a:cubicBezTo>
                    <a:pt x="5869" y="3637"/>
                    <a:pt x="11561" y="7114"/>
                    <a:pt x="17253" y="10588"/>
                  </a:cubicBezTo>
                  <a:cubicBezTo>
                    <a:pt x="11561" y="7114"/>
                    <a:pt x="5869" y="3637"/>
                    <a:pt x="181" y="163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AF92995-D09B-9E5F-7A44-6A52B7EC50CA}"/>
                </a:ext>
              </a:extLst>
            </p:cNvPr>
            <p:cNvSpPr/>
            <p:nvPr/>
          </p:nvSpPr>
          <p:spPr>
            <a:xfrm flipV="1">
              <a:off x="11694451" y="452703"/>
              <a:ext cx="16411" cy="6180"/>
            </a:xfrm>
            <a:custGeom>
              <a:avLst/>
              <a:gdLst>
                <a:gd name="connsiteX0" fmla="*/ 16619 w 16411"/>
                <a:gd name="connsiteY0" fmla="*/ 168 h 6180"/>
                <a:gd name="connsiteX1" fmla="*/ 207 w 16411"/>
                <a:gd name="connsiteY1" fmla="*/ 5753 h 6180"/>
                <a:gd name="connsiteX2" fmla="*/ 16619 w 16411"/>
                <a:gd name="connsiteY2" fmla="*/ 168 h 6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11" h="6180">
                  <a:moveTo>
                    <a:pt x="16619" y="168"/>
                  </a:moveTo>
                  <a:cubicBezTo>
                    <a:pt x="11150" y="2031"/>
                    <a:pt x="5680" y="3894"/>
                    <a:pt x="207" y="5753"/>
                  </a:cubicBezTo>
                  <a:cubicBezTo>
                    <a:pt x="5734" y="4059"/>
                    <a:pt x="14150" y="10859"/>
                    <a:pt x="16619" y="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183924D-3A7A-A82B-19BB-8AA4A5287D2C}"/>
                </a:ext>
              </a:extLst>
            </p:cNvPr>
            <p:cNvSpPr/>
            <p:nvPr/>
          </p:nvSpPr>
          <p:spPr>
            <a:xfrm flipV="1">
              <a:off x="11711576" y="539661"/>
              <a:ext cx="10615" cy="10627"/>
            </a:xfrm>
            <a:custGeom>
              <a:avLst/>
              <a:gdLst>
                <a:gd name="connsiteX0" fmla="*/ 209 w 10615"/>
                <a:gd name="connsiteY0" fmla="*/ 349 h 10627"/>
                <a:gd name="connsiteX1" fmla="*/ 10699 w 10615"/>
                <a:gd name="connsiteY1" fmla="*/ 10828 h 10627"/>
                <a:gd name="connsiteX2" fmla="*/ 209 w 10615"/>
                <a:gd name="connsiteY2" fmla="*/ 349 h 1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15" h="10627">
                  <a:moveTo>
                    <a:pt x="209" y="349"/>
                  </a:moveTo>
                  <a:cubicBezTo>
                    <a:pt x="3704" y="3844"/>
                    <a:pt x="7200" y="7333"/>
                    <a:pt x="10699" y="10828"/>
                  </a:cubicBezTo>
                  <a:cubicBezTo>
                    <a:pt x="11542" y="2987"/>
                    <a:pt x="8137" y="-595"/>
                    <a:pt x="209" y="34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3E3692C-5416-CE4F-DD05-BEAA427C9F43}"/>
                </a:ext>
              </a:extLst>
            </p:cNvPr>
            <p:cNvSpPr/>
            <p:nvPr/>
          </p:nvSpPr>
          <p:spPr>
            <a:xfrm flipV="1">
              <a:off x="11681513" y="431624"/>
              <a:ext cx="13831" cy="5006"/>
            </a:xfrm>
            <a:custGeom>
              <a:avLst/>
              <a:gdLst>
                <a:gd name="connsiteX0" fmla="*/ 198 w 13831"/>
                <a:gd name="connsiteY0" fmla="*/ 5168 h 5006"/>
                <a:gd name="connsiteX1" fmla="*/ 14029 w 13831"/>
                <a:gd name="connsiteY1" fmla="*/ 162 h 5006"/>
                <a:gd name="connsiteX2" fmla="*/ 198 w 13831"/>
                <a:gd name="connsiteY2" fmla="*/ 5168 h 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31" h="5006">
                  <a:moveTo>
                    <a:pt x="198" y="5168"/>
                  </a:moveTo>
                  <a:cubicBezTo>
                    <a:pt x="4810" y="3500"/>
                    <a:pt x="9418" y="1831"/>
                    <a:pt x="14029" y="162"/>
                  </a:cubicBezTo>
                  <a:cubicBezTo>
                    <a:pt x="9421" y="1834"/>
                    <a:pt x="4810" y="3503"/>
                    <a:pt x="198" y="5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F68786A-1A92-AF29-D4E4-2B873AF0CB28}"/>
                </a:ext>
              </a:extLst>
            </p:cNvPr>
            <p:cNvSpPr/>
            <p:nvPr/>
          </p:nvSpPr>
          <p:spPr>
            <a:xfrm flipV="1">
              <a:off x="11721621" y="474782"/>
              <a:ext cx="5350" cy="8663"/>
            </a:xfrm>
            <a:custGeom>
              <a:avLst/>
              <a:gdLst>
                <a:gd name="connsiteX0" fmla="*/ 5565 w 5350"/>
                <a:gd name="connsiteY0" fmla="*/ 177 h 8663"/>
                <a:gd name="connsiteX1" fmla="*/ 214 w 5350"/>
                <a:gd name="connsiteY1" fmla="*/ 8840 h 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50" h="8663">
                  <a:moveTo>
                    <a:pt x="5565" y="177"/>
                  </a:moveTo>
                  <a:lnTo>
                    <a:pt x="214" y="8840"/>
                  </a:lnTo>
                  <a:close/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36550C9-C3B9-B6E2-3AF1-23F64DB2D466}"/>
                </a:ext>
              </a:extLst>
            </p:cNvPr>
            <p:cNvSpPr/>
            <p:nvPr/>
          </p:nvSpPr>
          <p:spPr>
            <a:xfrm flipV="1">
              <a:off x="11727740" y="485380"/>
              <a:ext cx="4676" cy="5702"/>
            </a:xfrm>
            <a:custGeom>
              <a:avLst/>
              <a:gdLst>
                <a:gd name="connsiteX0" fmla="*/ 4892 w 4676"/>
                <a:gd name="connsiteY0" fmla="*/ 181 h 5702"/>
                <a:gd name="connsiteX1" fmla="*/ 216 w 4676"/>
                <a:gd name="connsiteY1" fmla="*/ 5883 h 5702"/>
                <a:gd name="connsiteX2" fmla="*/ 4892 w 4676"/>
                <a:gd name="connsiteY2" fmla="*/ 181 h 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76" h="5702">
                  <a:moveTo>
                    <a:pt x="4892" y="181"/>
                  </a:moveTo>
                  <a:cubicBezTo>
                    <a:pt x="3331" y="2079"/>
                    <a:pt x="1774" y="3985"/>
                    <a:pt x="216" y="5883"/>
                  </a:cubicBezTo>
                  <a:cubicBezTo>
                    <a:pt x="1777" y="3985"/>
                    <a:pt x="3331" y="2079"/>
                    <a:pt x="4892" y="18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F594C25-45F8-073B-8504-1763E4C40D17}"/>
                </a:ext>
              </a:extLst>
            </p:cNvPr>
            <p:cNvSpPr/>
            <p:nvPr/>
          </p:nvSpPr>
          <p:spPr>
            <a:xfrm flipV="1">
              <a:off x="11717046" y="469227"/>
              <a:ext cx="4665" cy="5666"/>
            </a:xfrm>
            <a:custGeom>
              <a:avLst/>
              <a:gdLst>
                <a:gd name="connsiteX0" fmla="*/ 4877 w 4665"/>
                <a:gd name="connsiteY0" fmla="*/ 175 h 5666"/>
                <a:gd name="connsiteX1" fmla="*/ 212 w 4665"/>
                <a:gd name="connsiteY1" fmla="*/ 5841 h 5666"/>
                <a:gd name="connsiteX2" fmla="*/ 4877 w 4665"/>
                <a:gd name="connsiteY2" fmla="*/ 175 h 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65" h="5666">
                  <a:moveTo>
                    <a:pt x="4877" y="175"/>
                  </a:moveTo>
                  <a:cubicBezTo>
                    <a:pt x="3320" y="2062"/>
                    <a:pt x="1766" y="3950"/>
                    <a:pt x="212" y="5841"/>
                  </a:cubicBezTo>
                  <a:cubicBezTo>
                    <a:pt x="1770" y="3950"/>
                    <a:pt x="3320" y="2062"/>
                    <a:pt x="4877" y="17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5B67649-9EAF-F70B-3DED-87BA4F82FBA7}"/>
                </a:ext>
              </a:extLst>
            </p:cNvPr>
            <p:cNvSpPr/>
            <p:nvPr/>
          </p:nvSpPr>
          <p:spPr>
            <a:xfrm flipV="1">
              <a:off x="11710719" y="458744"/>
              <a:ext cx="5526" cy="5759"/>
            </a:xfrm>
            <a:custGeom>
              <a:avLst/>
              <a:gdLst>
                <a:gd name="connsiteX0" fmla="*/ 5737 w 5526"/>
                <a:gd name="connsiteY0" fmla="*/ 171 h 5759"/>
                <a:gd name="connsiteX1" fmla="*/ 210 w 5526"/>
                <a:gd name="connsiteY1" fmla="*/ 5931 h 5759"/>
                <a:gd name="connsiteX2" fmla="*/ 5737 w 5526"/>
                <a:gd name="connsiteY2" fmla="*/ 171 h 5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6" h="5759">
                  <a:moveTo>
                    <a:pt x="5737" y="171"/>
                  </a:moveTo>
                  <a:cubicBezTo>
                    <a:pt x="3896" y="2091"/>
                    <a:pt x="2055" y="4011"/>
                    <a:pt x="210" y="5931"/>
                  </a:cubicBezTo>
                  <a:cubicBezTo>
                    <a:pt x="2055" y="4011"/>
                    <a:pt x="3892" y="2091"/>
                    <a:pt x="5737" y="17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836827B-082C-A53D-4E4F-D6EA971AFB37}"/>
                </a:ext>
              </a:extLst>
            </p:cNvPr>
            <p:cNvSpPr/>
            <p:nvPr/>
          </p:nvSpPr>
          <p:spPr>
            <a:xfrm flipV="1">
              <a:off x="11442456" y="527896"/>
              <a:ext cx="5167" cy="5849"/>
            </a:xfrm>
            <a:custGeom>
              <a:avLst/>
              <a:gdLst>
                <a:gd name="connsiteX0" fmla="*/ 109 w 5167"/>
                <a:gd name="connsiteY0" fmla="*/ 6048 h 5849"/>
                <a:gd name="connsiteX1" fmla="*/ 5277 w 5167"/>
                <a:gd name="connsiteY1" fmla="*/ 198 h 5849"/>
                <a:gd name="connsiteX2" fmla="*/ 109 w 5167"/>
                <a:gd name="connsiteY2" fmla="*/ 6048 h 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67" h="5849">
                  <a:moveTo>
                    <a:pt x="109" y="6048"/>
                  </a:moveTo>
                  <a:cubicBezTo>
                    <a:pt x="1831" y="4099"/>
                    <a:pt x="3554" y="2150"/>
                    <a:pt x="5277" y="198"/>
                  </a:cubicBezTo>
                  <a:cubicBezTo>
                    <a:pt x="3554" y="2147"/>
                    <a:pt x="1831" y="4099"/>
                    <a:pt x="109" y="6048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495266E-CF95-33F7-3B7B-115C63CDA6A4}"/>
                </a:ext>
              </a:extLst>
            </p:cNvPr>
            <p:cNvSpPr/>
            <p:nvPr/>
          </p:nvSpPr>
          <p:spPr>
            <a:xfrm flipV="1">
              <a:off x="11652038" y="458626"/>
              <a:ext cx="5472" cy="5458"/>
            </a:xfrm>
            <a:custGeom>
              <a:avLst/>
              <a:gdLst>
                <a:gd name="connsiteX0" fmla="*/ 5661 w 5472"/>
                <a:gd name="connsiteY0" fmla="*/ 5631 h 5458"/>
                <a:gd name="connsiteX1" fmla="*/ 188 w 5472"/>
                <a:gd name="connsiteY1" fmla="*/ 172 h 5458"/>
                <a:gd name="connsiteX2" fmla="*/ 5661 w 5472"/>
                <a:gd name="connsiteY2" fmla="*/ 5631 h 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72" h="5458">
                  <a:moveTo>
                    <a:pt x="5661" y="5631"/>
                  </a:moveTo>
                  <a:cubicBezTo>
                    <a:pt x="3838" y="3811"/>
                    <a:pt x="2011" y="1988"/>
                    <a:pt x="188" y="172"/>
                  </a:cubicBezTo>
                  <a:cubicBezTo>
                    <a:pt x="2011" y="1988"/>
                    <a:pt x="3838" y="3811"/>
                    <a:pt x="5661" y="563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12CC5A4-4E4B-28FA-CE22-BB54A81DFD6A}"/>
                </a:ext>
              </a:extLst>
            </p:cNvPr>
            <p:cNvSpPr/>
            <p:nvPr/>
          </p:nvSpPr>
          <p:spPr>
            <a:xfrm flipV="1">
              <a:off x="11646799" y="464002"/>
              <a:ext cx="5325" cy="5964"/>
            </a:xfrm>
            <a:custGeom>
              <a:avLst/>
              <a:gdLst>
                <a:gd name="connsiteX0" fmla="*/ 5512 w 5325"/>
                <a:gd name="connsiteY0" fmla="*/ 6139 h 5964"/>
                <a:gd name="connsiteX1" fmla="*/ 186 w 5325"/>
                <a:gd name="connsiteY1" fmla="*/ 174 h 5964"/>
                <a:gd name="connsiteX2" fmla="*/ 5512 w 5325"/>
                <a:gd name="connsiteY2" fmla="*/ 6139 h 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5" h="5964">
                  <a:moveTo>
                    <a:pt x="5512" y="6139"/>
                  </a:moveTo>
                  <a:cubicBezTo>
                    <a:pt x="3735" y="4151"/>
                    <a:pt x="1959" y="2163"/>
                    <a:pt x="186" y="174"/>
                  </a:cubicBezTo>
                  <a:cubicBezTo>
                    <a:pt x="1963" y="2159"/>
                    <a:pt x="3735" y="4151"/>
                    <a:pt x="5512" y="613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084EC29-7DA7-0F75-D32A-39827ACBA628}"/>
                </a:ext>
              </a:extLst>
            </p:cNvPr>
            <p:cNvSpPr/>
            <p:nvPr/>
          </p:nvSpPr>
          <p:spPr>
            <a:xfrm flipV="1">
              <a:off x="12072654" y="499391"/>
              <a:ext cx="9356" cy="7443"/>
            </a:xfrm>
            <a:custGeom>
              <a:avLst/>
              <a:gdLst>
                <a:gd name="connsiteX0" fmla="*/ 343 w 9356"/>
                <a:gd name="connsiteY0" fmla="*/ 3524 h 7443"/>
                <a:gd name="connsiteX1" fmla="*/ 8400 w 9356"/>
                <a:gd name="connsiteY1" fmla="*/ 7630 h 7443"/>
                <a:gd name="connsiteX2" fmla="*/ 9688 w 9356"/>
                <a:gd name="connsiteY2" fmla="*/ 4163 h 7443"/>
                <a:gd name="connsiteX3" fmla="*/ 1789 w 9356"/>
                <a:gd name="connsiteY3" fmla="*/ 187 h 7443"/>
                <a:gd name="connsiteX4" fmla="*/ 343 w 9356"/>
                <a:gd name="connsiteY4" fmla="*/ 3524 h 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" h="7443">
                  <a:moveTo>
                    <a:pt x="343" y="3524"/>
                  </a:moveTo>
                  <a:cubicBezTo>
                    <a:pt x="2974" y="4863"/>
                    <a:pt x="5608" y="6205"/>
                    <a:pt x="8400" y="7630"/>
                  </a:cubicBezTo>
                  <a:cubicBezTo>
                    <a:pt x="9139" y="5663"/>
                    <a:pt x="9796" y="4217"/>
                    <a:pt x="9688" y="4163"/>
                  </a:cubicBezTo>
                  <a:cubicBezTo>
                    <a:pt x="7104" y="2746"/>
                    <a:pt x="4441" y="1482"/>
                    <a:pt x="1789" y="187"/>
                  </a:cubicBezTo>
                  <a:cubicBezTo>
                    <a:pt x="1308" y="1303"/>
                    <a:pt x="828" y="2412"/>
                    <a:pt x="343" y="3524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6BE9790-AEC1-0F03-18F0-196774397D49}"/>
                </a:ext>
              </a:extLst>
            </p:cNvPr>
            <p:cNvSpPr/>
            <p:nvPr/>
          </p:nvSpPr>
          <p:spPr>
            <a:xfrm flipV="1">
              <a:off x="12078418" y="485312"/>
              <a:ext cx="4216" cy="4213"/>
            </a:xfrm>
            <a:custGeom>
              <a:avLst/>
              <a:gdLst>
                <a:gd name="connsiteX0" fmla="*/ 4563 w 4216"/>
                <a:gd name="connsiteY0" fmla="*/ 4226 h 4213"/>
                <a:gd name="connsiteX1" fmla="*/ 1940 w 4216"/>
                <a:gd name="connsiteY1" fmla="*/ 182 h 4213"/>
                <a:gd name="connsiteX2" fmla="*/ 346 w 4216"/>
                <a:gd name="connsiteY2" fmla="*/ 1771 h 4213"/>
                <a:gd name="connsiteX3" fmla="*/ 4391 w 4216"/>
                <a:gd name="connsiteY3" fmla="*/ 4395 h 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6" h="4213">
                  <a:moveTo>
                    <a:pt x="4563" y="4226"/>
                  </a:moveTo>
                  <a:cubicBezTo>
                    <a:pt x="3687" y="2877"/>
                    <a:pt x="2815" y="1527"/>
                    <a:pt x="1940" y="182"/>
                  </a:cubicBezTo>
                  <a:lnTo>
                    <a:pt x="346" y="1771"/>
                  </a:lnTo>
                  <a:cubicBezTo>
                    <a:pt x="1696" y="2647"/>
                    <a:pt x="3045" y="3523"/>
                    <a:pt x="4391" y="4395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02CE1BC-240B-A91C-CCDF-83DCABCC1632}"/>
                </a:ext>
              </a:extLst>
            </p:cNvPr>
            <p:cNvSpPr/>
            <p:nvPr/>
          </p:nvSpPr>
          <p:spPr>
            <a:xfrm flipV="1">
              <a:off x="11700519" y="765737"/>
              <a:ext cx="54197" cy="21392"/>
            </a:xfrm>
            <a:custGeom>
              <a:avLst/>
              <a:gdLst>
                <a:gd name="connsiteX0" fmla="*/ 207 w 54197"/>
                <a:gd name="connsiteY0" fmla="*/ 285 h 21392"/>
                <a:gd name="connsiteX1" fmla="*/ 23207 w 54197"/>
                <a:gd name="connsiteY1" fmla="*/ 14895 h 21392"/>
                <a:gd name="connsiteX2" fmla="*/ 54405 w 54197"/>
                <a:gd name="connsiteY2" fmla="*/ 21678 h 21392"/>
                <a:gd name="connsiteX3" fmla="*/ 46592 w 54197"/>
                <a:gd name="connsiteY3" fmla="*/ 13765 h 21392"/>
                <a:gd name="connsiteX4" fmla="*/ 207 w 54197"/>
                <a:gd name="connsiteY4" fmla="*/ 285 h 2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97" h="21392">
                  <a:moveTo>
                    <a:pt x="207" y="285"/>
                  </a:moveTo>
                  <a:cubicBezTo>
                    <a:pt x="7826" y="5285"/>
                    <a:pt x="14892" y="11730"/>
                    <a:pt x="23207" y="14895"/>
                  </a:cubicBezTo>
                  <a:cubicBezTo>
                    <a:pt x="33041" y="18639"/>
                    <a:pt x="43954" y="19543"/>
                    <a:pt x="54405" y="21678"/>
                  </a:cubicBezTo>
                  <a:cubicBezTo>
                    <a:pt x="51828" y="18954"/>
                    <a:pt x="49721" y="14777"/>
                    <a:pt x="46592" y="13765"/>
                  </a:cubicBezTo>
                  <a:cubicBezTo>
                    <a:pt x="31279" y="8809"/>
                    <a:pt x="15693" y="4696"/>
                    <a:pt x="207" y="285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34840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75" userDrawn="1">
          <p15:clr>
            <a:srgbClr val="FBAE40"/>
          </p15:clr>
        </p15:guide>
        <p15:guide id="2" pos="43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799" y="304496"/>
            <a:ext cx="8487157" cy="522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C28A-3454-4300-BEF5-1F384494EB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766763" y="1233489"/>
            <a:ext cx="6121400" cy="4895850"/>
          </a:xfrm>
          <a:prstGeom prst="rect">
            <a:avLst/>
          </a:prstGeom>
        </p:spPr>
        <p:txBody>
          <a:bodyPr/>
          <a:lstStyle/>
          <a:p>
            <a:pPr lvl="0"/>
            <a:endParaRPr kumimoji="1" lang="ja-JP" alt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B1B1217-BEB8-48A1-E796-5927DD0B047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104063" y="3681413"/>
            <a:ext cx="4320000" cy="24479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A02EF6D5-EE44-C6C0-2DB3-0A8765181B1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103651" y="1233488"/>
            <a:ext cx="4320000" cy="2447925"/>
          </a:xfrm>
          <a:solidFill>
            <a:srgbClr val="EEE547">
              <a:alpha val="27843"/>
            </a:srgbClr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319B58-F006-E427-35AD-3945BB9BB728}"/>
              </a:ext>
            </a:extLst>
          </p:cNvPr>
          <p:cNvSpPr txBox="1"/>
          <p:nvPr userDrawn="1"/>
        </p:nvSpPr>
        <p:spPr>
          <a:xfrm>
            <a:off x="8766277" y="131994"/>
            <a:ext cx="1896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IAQVEC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2023</a:t>
            </a:r>
          </a:p>
          <a:p>
            <a:pPr algn="ctr"/>
            <a:r>
              <a:rPr lang="en-US" altLang="ja-JP" sz="1000" dirty="0"/>
              <a:t>Indoor Air Quality Ventilation </a:t>
            </a:r>
            <a:br>
              <a:rPr lang="en-US" altLang="ja-JP" sz="1000" dirty="0"/>
            </a:br>
            <a:r>
              <a:rPr lang="en-US" altLang="ja-JP" sz="1000" dirty="0"/>
              <a:t>and Energy Conservation</a:t>
            </a:r>
            <a:endParaRPr lang="en-US" sz="1200" dirty="0"/>
          </a:p>
        </p:txBody>
      </p:sp>
      <p:grpSp>
        <p:nvGrpSpPr>
          <p:cNvPr id="9" name="Graphic 6">
            <a:extLst>
              <a:ext uri="{FF2B5EF4-FFF2-40B4-BE49-F238E27FC236}">
                <a16:creationId xmlns:a16="http://schemas.microsoft.com/office/drawing/2014/main" id="{C3DC5798-2B20-1FB8-7DBA-3981452300E7}"/>
              </a:ext>
            </a:extLst>
          </p:cNvPr>
          <p:cNvGrpSpPr/>
          <p:nvPr userDrawn="1"/>
        </p:nvGrpSpPr>
        <p:grpSpPr>
          <a:xfrm>
            <a:off x="10719481" y="116431"/>
            <a:ext cx="852615" cy="707886"/>
            <a:chOff x="11207161" y="45898"/>
            <a:chExt cx="956139" cy="79383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7D2773E-415A-B026-3A5D-A099DDA98265}"/>
                </a:ext>
              </a:extLst>
            </p:cNvPr>
            <p:cNvSpPr/>
            <p:nvPr/>
          </p:nvSpPr>
          <p:spPr>
            <a:xfrm flipV="1">
              <a:off x="11678818" y="453284"/>
              <a:ext cx="484482" cy="315138"/>
            </a:xfrm>
            <a:custGeom>
              <a:avLst/>
              <a:gdLst>
                <a:gd name="connsiteX0" fmla="*/ 256892 w 484482"/>
                <a:gd name="connsiteY0" fmla="*/ 202571 h 315138"/>
                <a:gd name="connsiteX1" fmla="*/ 285548 w 484482"/>
                <a:gd name="connsiteY1" fmla="*/ 219367 h 315138"/>
                <a:gd name="connsiteX2" fmla="*/ 291273 w 484482"/>
                <a:gd name="connsiteY2" fmla="*/ 223838 h 315138"/>
                <a:gd name="connsiteX3" fmla="*/ 291150 w 484482"/>
                <a:gd name="connsiteY3" fmla="*/ 223752 h 315138"/>
                <a:gd name="connsiteX4" fmla="*/ 302064 w 484482"/>
                <a:gd name="connsiteY4" fmla="*/ 229200 h 315138"/>
                <a:gd name="connsiteX5" fmla="*/ 301967 w 484482"/>
                <a:gd name="connsiteY5" fmla="*/ 229114 h 315138"/>
                <a:gd name="connsiteX6" fmla="*/ 313354 w 484482"/>
                <a:gd name="connsiteY6" fmla="*/ 234461 h 315138"/>
                <a:gd name="connsiteX7" fmla="*/ 328646 w 484482"/>
                <a:gd name="connsiteY7" fmla="*/ 235269 h 315138"/>
                <a:gd name="connsiteX8" fmla="*/ 366658 w 484482"/>
                <a:gd name="connsiteY8" fmla="*/ 235190 h 315138"/>
                <a:gd name="connsiteX9" fmla="*/ 377306 w 484482"/>
                <a:gd name="connsiteY9" fmla="*/ 240067 h 315138"/>
                <a:gd name="connsiteX10" fmla="*/ 377227 w 484482"/>
                <a:gd name="connsiteY10" fmla="*/ 240017 h 315138"/>
                <a:gd name="connsiteX11" fmla="*/ 399973 w 484482"/>
                <a:gd name="connsiteY11" fmla="*/ 240752 h 315138"/>
                <a:gd name="connsiteX12" fmla="*/ 415111 w 484482"/>
                <a:gd name="connsiteY12" fmla="*/ 244675 h 315138"/>
                <a:gd name="connsiteX13" fmla="*/ 425532 w 484482"/>
                <a:gd name="connsiteY13" fmla="*/ 246121 h 315138"/>
                <a:gd name="connsiteX14" fmla="*/ 431307 w 484482"/>
                <a:gd name="connsiteY14" fmla="*/ 250726 h 315138"/>
                <a:gd name="connsiteX15" fmla="*/ 431199 w 484482"/>
                <a:gd name="connsiteY15" fmla="*/ 250600 h 315138"/>
                <a:gd name="connsiteX16" fmla="*/ 435685 w 484482"/>
                <a:gd name="connsiteY16" fmla="*/ 253597 h 315138"/>
                <a:gd name="connsiteX17" fmla="*/ 431217 w 484482"/>
                <a:gd name="connsiteY17" fmla="*/ 256730 h 315138"/>
                <a:gd name="connsiteX18" fmla="*/ 431325 w 484482"/>
                <a:gd name="connsiteY18" fmla="*/ 256597 h 315138"/>
                <a:gd name="connsiteX19" fmla="*/ 425816 w 484482"/>
                <a:gd name="connsiteY19" fmla="*/ 262127 h 315138"/>
                <a:gd name="connsiteX20" fmla="*/ 425952 w 484482"/>
                <a:gd name="connsiteY20" fmla="*/ 261998 h 315138"/>
                <a:gd name="connsiteX21" fmla="*/ 420652 w 484482"/>
                <a:gd name="connsiteY21" fmla="*/ 267729 h 315138"/>
                <a:gd name="connsiteX22" fmla="*/ 420781 w 484482"/>
                <a:gd name="connsiteY22" fmla="*/ 267640 h 315138"/>
                <a:gd name="connsiteX23" fmla="*/ 409864 w 484482"/>
                <a:gd name="connsiteY23" fmla="*/ 279095 h 315138"/>
                <a:gd name="connsiteX24" fmla="*/ 407682 w 484482"/>
                <a:gd name="connsiteY24" fmla="*/ 283674 h 315138"/>
                <a:gd name="connsiteX25" fmla="*/ 404427 w 484482"/>
                <a:gd name="connsiteY25" fmla="*/ 286893 h 315138"/>
                <a:gd name="connsiteX26" fmla="*/ 403659 w 484482"/>
                <a:gd name="connsiteY26" fmla="*/ 288630 h 315138"/>
                <a:gd name="connsiteX27" fmla="*/ 398613 w 484482"/>
                <a:gd name="connsiteY27" fmla="*/ 293970 h 315138"/>
                <a:gd name="connsiteX28" fmla="*/ 398581 w 484482"/>
                <a:gd name="connsiteY28" fmla="*/ 294003 h 315138"/>
                <a:gd name="connsiteX29" fmla="*/ 393571 w 484482"/>
                <a:gd name="connsiteY29" fmla="*/ 315378 h 315138"/>
                <a:gd name="connsiteX30" fmla="*/ 393449 w 484482"/>
                <a:gd name="connsiteY30" fmla="*/ 315252 h 315138"/>
                <a:gd name="connsiteX31" fmla="*/ 419912 w 484482"/>
                <a:gd name="connsiteY31" fmla="*/ 315155 h 315138"/>
                <a:gd name="connsiteX32" fmla="*/ 419772 w 484482"/>
                <a:gd name="connsiteY32" fmla="*/ 315291 h 315138"/>
                <a:gd name="connsiteX33" fmla="*/ 425324 w 484482"/>
                <a:gd name="connsiteY33" fmla="*/ 309585 h 315138"/>
                <a:gd name="connsiteX34" fmla="*/ 484773 w 484482"/>
                <a:gd name="connsiteY34" fmla="*/ 267112 h 315138"/>
                <a:gd name="connsiteX35" fmla="*/ 484773 w 484482"/>
                <a:gd name="connsiteY35" fmla="*/ 256346 h 315138"/>
                <a:gd name="connsiteX36" fmla="*/ 463269 w 484482"/>
                <a:gd name="connsiteY36" fmla="*/ 214461 h 315138"/>
                <a:gd name="connsiteX37" fmla="*/ 452251 w 484482"/>
                <a:gd name="connsiteY37" fmla="*/ 181340 h 315138"/>
                <a:gd name="connsiteX38" fmla="*/ 447661 w 484482"/>
                <a:gd name="connsiteY38" fmla="*/ 168991 h 315138"/>
                <a:gd name="connsiteX39" fmla="*/ 447442 w 484482"/>
                <a:gd name="connsiteY39" fmla="*/ 132945 h 315138"/>
                <a:gd name="connsiteX40" fmla="*/ 431178 w 484482"/>
                <a:gd name="connsiteY40" fmla="*/ 132945 h 315138"/>
                <a:gd name="connsiteX41" fmla="*/ 427729 w 484482"/>
                <a:gd name="connsiteY41" fmla="*/ 189921 h 315138"/>
                <a:gd name="connsiteX42" fmla="*/ 431666 w 484482"/>
                <a:gd name="connsiteY42" fmla="*/ 210994 h 315138"/>
                <a:gd name="connsiteX43" fmla="*/ 366422 w 484482"/>
                <a:gd name="connsiteY43" fmla="*/ 207610 h 315138"/>
                <a:gd name="connsiteX44" fmla="*/ 339075 w 484482"/>
                <a:gd name="connsiteY44" fmla="*/ 202718 h 315138"/>
                <a:gd name="connsiteX45" fmla="*/ 259056 w 484482"/>
                <a:gd name="connsiteY45" fmla="*/ 160787 h 315138"/>
                <a:gd name="connsiteX46" fmla="*/ 237315 w 484482"/>
                <a:gd name="connsiteY46" fmla="*/ 139362 h 315138"/>
                <a:gd name="connsiteX47" fmla="*/ 194763 w 484482"/>
                <a:gd name="connsiteY47" fmla="*/ 102764 h 315138"/>
                <a:gd name="connsiteX48" fmla="*/ 102779 w 484482"/>
                <a:gd name="connsiteY48" fmla="*/ 18722 h 315138"/>
                <a:gd name="connsiteX49" fmla="*/ 76329 w 484482"/>
                <a:gd name="connsiteY49" fmla="*/ 2838 h 315138"/>
                <a:gd name="connsiteX50" fmla="*/ 65908 w 484482"/>
                <a:gd name="connsiteY50" fmla="*/ 8569 h 315138"/>
                <a:gd name="connsiteX51" fmla="*/ 54348 w 484482"/>
                <a:gd name="connsiteY51" fmla="*/ 10665 h 315138"/>
                <a:gd name="connsiteX52" fmla="*/ 36501 w 484482"/>
                <a:gd name="connsiteY52" fmla="*/ 5533 h 315138"/>
                <a:gd name="connsiteX53" fmla="*/ 22889 w 484482"/>
                <a:gd name="connsiteY53" fmla="*/ 239 h 315138"/>
                <a:gd name="connsiteX54" fmla="*/ 305 w 484482"/>
                <a:gd name="connsiteY54" fmla="*/ 11408 h 315138"/>
                <a:gd name="connsiteX55" fmla="*/ 290 w 484482"/>
                <a:gd name="connsiteY55" fmla="*/ 13626 h 315138"/>
                <a:gd name="connsiteX56" fmla="*/ 87943 w 484482"/>
                <a:gd name="connsiteY56" fmla="*/ 49517 h 315138"/>
                <a:gd name="connsiteX57" fmla="*/ 166702 w 484482"/>
                <a:gd name="connsiteY57" fmla="*/ 118540 h 315138"/>
                <a:gd name="connsiteX58" fmla="*/ 221395 w 484482"/>
                <a:gd name="connsiteY58" fmla="*/ 172225 h 315138"/>
                <a:gd name="connsiteX59" fmla="*/ 235729 w 484482"/>
                <a:gd name="connsiteY59" fmla="*/ 191026 h 315138"/>
                <a:gd name="connsiteX60" fmla="*/ 256892 w 484482"/>
                <a:gd name="connsiteY60" fmla="*/ 202571 h 31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484482" h="315138">
                  <a:moveTo>
                    <a:pt x="256892" y="202571"/>
                  </a:moveTo>
                  <a:cubicBezTo>
                    <a:pt x="266445" y="208170"/>
                    <a:pt x="275995" y="213768"/>
                    <a:pt x="285548" y="219367"/>
                  </a:cubicBezTo>
                  <a:cubicBezTo>
                    <a:pt x="287458" y="220856"/>
                    <a:pt x="289363" y="222349"/>
                    <a:pt x="291273" y="223838"/>
                  </a:cubicBezTo>
                  <a:cubicBezTo>
                    <a:pt x="291273" y="223838"/>
                    <a:pt x="291150" y="223749"/>
                    <a:pt x="291150" y="223752"/>
                  </a:cubicBezTo>
                  <a:lnTo>
                    <a:pt x="302064" y="229200"/>
                  </a:lnTo>
                  <a:lnTo>
                    <a:pt x="301967" y="229114"/>
                  </a:lnTo>
                  <a:cubicBezTo>
                    <a:pt x="305760" y="230901"/>
                    <a:pt x="309561" y="232681"/>
                    <a:pt x="313354" y="234461"/>
                  </a:cubicBezTo>
                  <a:cubicBezTo>
                    <a:pt x="318454" y="234730"/>
                    <a:pt x="323550" y="235000"/>
                    <a:pt x="328646" y="235269"/>
                  </a:cubicBezTo>
                  <a:cubicBezTo>
                    <a:pt x="341322" y="235161"/>
                    <a:pt x="354012" y="234677"/>
                    <a:pt x="366658" y="235190"/>
                  </a:cubicBezTo>
                  <a:cubicBezTo>
                    <a:pt x="370269" y="235333"/>
                    <a:pt x="373761" y="238362"/>
                    <a:pt x="377306" y="240067"/>
                  </a:cubicBezTo>
                  <a:lnTo>
                    <a:pt x="377227" y="240017"/>
                  </a:lnTo>
                  <a:cubicBezTo>
                    <a:pt x="384818" y="240207"/>
                    <a:pt x="392451" y="239952"/>
                    <a:pt x="399973" y="240752"/>
                  </a:cubicBezTo>
                  <a:cubicBezTo>
                    <a:pt x="405102" y="241294"/>
                    <a:pt x="410072" y="243318"/>
                    <a:pt x="415111" y="244675"/>
                  </a:cubicBezTo>
                  <a:cubicBezTo>
                    <a:pt x="418585" y="245156"/>
                    <a:pt x="422059" y="245640"/>
                    <a:pt x="425532" y="246121"/>
                  </a:cubicBezTo>
                  <a:lnTo>
                    <a:pt x="431307" y="250726"/>
                  </a:lnTo>
                  <a:lnTo>
                    <a:pt x="431199" y="250600"/>
                  </a:lnTo>
                  <a:cubicBezTo>
                    <a:pt x="432696" y="251598"/>
                    <a:pt x="434189" y="252595"/>
                    <a:pt x="435685" y="253597"/>
                  </a:cubicBezTo>
                  <a:cubicBezTo>
                    <a:pt x="434196" y="254641"/>
                    <a:pt x="432706" y="255689"/>
                    <a:pt x="431217" y="256730"/>
                  </a:cubicBezTo>
                  <a:lnTo>
                    <a:pt x="431325" y="256597"/>
                  </a:lnTo>
                  <a:cubicBezTo>
                    <a:pt x="429491" y="258441"/>
                    <a:pt x="427657" y="260283"/>
                    <a:pt x="425816" y="262127"/>
                  </a:cubicBezTo>
                  <a:lnTo>
                    <a:pt x="425952" y="261998"/>
                  </a:lnTo>
                  <a:cubicBezTo>
                    <a:pt x="424187" y="263907"/>
                    <a:pt x="422417" y="265816"/>
                    <a:pt x="420652" y="267729"/>
                  </a:cubicBezTo>
                  <a:lnTo>
                    <a:pt x="420781" y="267640"/>
                  </a:lnTo>
                  <a:cubicBezTo>
                    <a:pt x="417142" y="271458"/>
                    <a:pt x="413506" y="275276"/>
                    <a:pt x="409864" y="279095"/>
                  </a:cubicBezTo>
                  <a:cubicBezTo>
                    <a:pt x="409135" y="280620"/>
                    <a:pt x="408410" y="282149"/>
                    <a:pt x="407682" y="283674"/>
                  </a:cubicBezTo>
                  <a:cubicBezTo>
                    <a:pt x="406594" y="284747"/>
                    <a:pt x="405511" y="285820"/>
                    <a:pt x="404427" y="286893"/>
                  </a:cubicBezTo>
                  <a:cubicBezTo>
                    <a:pt x="404588" y="287658"/>
                    <a:pt x="404334" y="288239"/>
                    <a:pt x="403659" y="288630"/>
                  </a:cubicBezTo>
                  <a:cubicBezTo>
                    <a:pt x="401979" y="290414"/>
                    <a:pt x="400296" y="292190"/>
                    <a:pt x="398613" y="293970"/>
                  </a:cubicBezTo>
                  <a:lnTo>
                    <a:pt x="398581" y="294003"/>
                  </a:lnTo>
                  <a:cubicBezTo>
                    <a:pt x="396916" y="301126"/>
                    <a:pt x="395243" y="308250"/>
                    <a:pt x="393571" y="315378"/>
                  </a:cubicBezTo>
                  <a:lnTo>
                    <a:pt x="393449" y="315252"/>
                  </a:lnTo>
                  <a:cubicBezTo>
                    <a:pt x="402270" y="315220"/>
                    <a:pt x="411091" y="315187"/>
                    <a:pt x="419912" y="315155"/>
                  </a:cubicBezTo>
                  <a:cubicBezTo>
                    <a:pt x="419912" y="315155"/>
                    <a:pt x="419769" y="315291"/>
                    <a:pt x="419772" y="315291"/>
                  </a:cubicBezTo>
                  <a:cubicBezTo>
                    <a:pt x="421621" y="313389"/>
                    <a:pt x="423473" y="311487"/>
                    <a:pt x="425324" y="309585"/>
                  </a:cubicBezTo>
                  <a:cubicBezTo>
                    <a:pt x="440785" y="289341"/>
                    <a:pt x="455208" y="267629"/>
                    <a:pt x="484773" y="267112"/>
                  </a:cubicBezTo>
                  <a:lnTo>
                    <a:pt x="484773" y="256346"/>
                  </a:lnTo>
                  <a:cubicBezTo>
                    <a:pt x="477534" y="242421"/>
                    <a:pt x="469635" y="228780"/>
                    <a:pt x="463269" y="214461"/>
                  </a:cubicBezTo>
                  <a:cubicBezTo>
                    <a:pt x="458564" y="203878"/>
                    <a:pt x="455851" y="192415"/>
                    <a:pt x="452251" y="181340"/>
                  </a:cubicBezTo>
                  <a:cubicBezTo>
                    <a:pt x="450647" y="177227"/>
                    <a:pt x="447887" y="173179"/>
                    <a:pt x="447661" y="168991"/>
                  </a:cubicBezTo>
                  <a:cubicBezTo>
                    <a:pt x="447026" y="157234"/>
                    <a:pt x="447442" y="145424"/>
                    <a:pt x="447442" y="132945"/>
                  </a:cubicBezTo>
                  <a:lnTo>
                    <a:pt x="431178" y="132945"/>
                  </a:lnTo>
                  <a:cubicBezTo>
                    <a:pt x="420497" y="151352"/>
                    <a:pt x="425120" y="170728"/>
                    <a:pt x="427729" y="189921"/>
                  </a:cubicBezTo>
                  <a:cubicBezTo>
                    <a:pt x="428752" y="197447"/>
                    <a:pt x="430503" y="204879"/>
                    <a:pt x="431666" y="210994"/>
                  </a:cubicBezTo>
                  <a:cubicBezTo>
                    <a:pt x="408450" y="209788"/>
                    <a:pt x="387438" y="208697"/>
                    <a:pt x="366422" y="207610"/>
                  </a:cubicBezTo>
                  <a:cubicBezTo>
                    <a:pt x="357303" y="205977"/>
                    <a:pt x="348191" y="204348"/>
                    <a:pt x="339075" y="202718"/>
                  </a:cubicBezTo>
                  <a:cubicBezTo>
                    <a:pt x="305190" y="202503"/>
                    <a:pt x="281342" y="183127"/>
                    <a:pt x="259056" y="160787"/>
                  </a:cubicBezTo>
                  <a:cubicBezTo>
                    <a:pt x="251807" y="153645"/>
                    <a:pt x="244557" y="146504"/>
                    <a:pt x="237315" y="139362"/>
                  </a:cubicBezTo>
                  <a:cubicBezTo>
                    <a:pt x="223111" y="127185"/>
                    <a:pt x="208619" y="115328"/>
                    <a:pt x="194763" y="102764"/>
                  </a:cubicBezTo>
                  <a:cubicBezTo>
                    <a:pt x="164000" y="74865"/>
                    <a:pt x="133829" y="46301"/>
                    <a:pt x="102779" y="18722"/>
                  </a:cubicBezTo>
                  <a:cubicBezTo>
                    <a:pt x="95221" y="12007"/>
                    <a:pt x="85212" y="8059"/>
                    <a:pt x="76329" y="2838"/>
                  </a:cubicBezTo>
                  <a:cubicBezTo>
                    <a:pt x="72873" y="4801"/>
                    <a:pt x="69601" y="7299"/>
                    <a:pt x="65908" y="8569"/>
                  </a:cubicBezTo>
                  <a:cubicBezTo>
                    <a:pt x="62229" y="9836"/>
                    <a:pt x="57413" y="8738"/>
                    <a:pt x="54348" y="10665"/>
                  </a:cubicBezTo>
                  <a:cubicBezTo>
                    <a:pt x="45922" y="15958"/>
                    <a:pt x="41102" y="15018"/>
                    <a:pt x="36501" y="5533"/>
                  </a:cubicBezTo>
                  <a:cubicBezTo>
                    <a:pt x="34944" y="2321"/>
                    <a:pt x="27590" y="1923"/>
                    <a:pt x="22889" y="239"/>
                  </a:cubicBezTo>
                  <a:cubicBezTo>
                    <a:pt x="19742" y="12818"/>
                    <a:pt x="8950" y="9943"/>
                    <a:pt x="305" y="11408"/>
                  </a:cubicBezTo>
                  <a:cubicBezTo>
                    <a:pt x="298" y="12147"/>
                    <a:pt x="294" y="12886"/>
                    <a:pt x="290" y="13626"/>
                  </a:cubicBezTo>
                  <a:cubicBezTo>
                    <a:pt x="32819" y="17491"/>
                    <a:pt x="62854" y="27206"/>
                    <a:pt x="87943" y="49517"/>
                  </a:cubicBezTo>
                  <a:cubicBezTo>
                    <a:pt x="114026" y="72708"/>
                    <a:pt x="140899" y="95037"/>
                    <a:pt x="166702" y="118540"/>
                  </a:cubicBezTo>
                  <a:cubicBezTo>
                    <a:pt x="185579" y="135730"/>
                    <a:pt x="203476" y="154019"/>
                    <a:pt x="221395" y="172225"/>
                  </a:cubicBezTo>
                  <a:cubicBezTo>
                    <a:pt x="226883" y="177794"/>
                    <a:pt x="230988" y="184714"/>
                    <a:pt x="235729" y="191026"/>
                  </a:cubicBezTo>
                  <a:cubicBezTo>
                    <a:pt x="242781" y="194881"/>
                    <a:pt x="249836" y="198728"/>
                    <a:pt x="256892" y="202571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30B90A-EDBC-3DE5-4B4D-12A885204FF2}"/>
                </a:ext>
              </a:extLst>
            </p:cNvPr>
            <p:cNvSpPr/>
            <p:nvPr/>
          </p:nvSpPr>
          <p:spPr>
            <a:xfrm flipV="1">
              <a:off x="11357403" y="45898"/>
              <a:ext cx="680357" cy="442902"/>
            </a:xfrm>
            <a:custGeom>
              <a:avLst/>
              <a:gdLst>
                <a:gd name="connsiteX0" fmla="*/ 644421 w 680357"/>
                <a:gd name="connsiteY0" fmla="*/ 863 h 442902"/>
                <a:gd name="connsiteX1" fmla="*/ 643136 w 680357"/>
                <a:gd name="connsiteY1" fmla="*/ 1043 h 442902"/>
                <a:gd name="connsiteX2" fmla="*/ 641998 w 680357"/>
                <a:gd name="connsiteY2" fmla="*/ 418 h 442902"/>
                <a:gd name="connsiteX3" fmla="*/ 633963 w 680357"/>
                <a:gd name="connsiteY3" fmla="*/ 38 h 442902"/>
                <a:gd name="connsiteX4" fmla="*/ 630769 w 680357"/>
                <a:gd name="connsiteY4" fmla="*/ 598 h 442902"/>
                <a:gd name="connsiteX5" fmla="*/ 628813 w 680357"/>
                <a:gd name="connsiteY5" fmla="*/ 648 h 442902"/>
                <a:gd name="connsiteX6" fmla="*/ 523421 w 680357"/>
                <a:gd name="connsiteY6" fmla="*/ 58521 h 442902"/>
                <a:gd name="connsiteX7" fmla="*/ 507290 w 680357"/>
                <a:gd name="connsiteY7" fmla="*/ 70245 h 442902"/>
                <a:gd name="connsiteX8" fmla="*/ 434746 w 680357"/>
                <a:gd name="connsiteY8" fmla="*/ 137937 h 442902"/>
                <a:gd name="connsiteX9" fmla="*/ 375940 w 680357"/>
                <a:gd name="connsiteY9" fmla="*/ 217256 h 442902"/>
                <a:gd name="connsiteX10" fmla="*/ 338796 w 680357"/>
                <a:gd name="connsiteY10" fmla="*/ 226016 h 442902"/>
                <a:gd name="connsiteX11" fmla="*/ 203083 w 680357"/>
                <a:gd name="connsiteY11" fmla="*/ 123079 h 442902"/>
                <a:gd name="connsiteX12" fmla="*/ 101897 w 680357"/>
                <a:gd name="connsiteY12" fmla="*/ 46136 h 442902"/>
                <a:gd name="connsiteX13" fmla="*/ 29027 w 680357"/>
                <a:gd name="connsiteY13" fmla="*/ 31009 h 442902"/>
                <a:gd name="connsiteX14" fmla="*/ 288 w 680357"/>
                <a:gd name="connsiteY14" fmla="*/ 63157 h 442902"/>
                <a:gd name="connsiteX15" fmla="*/ 197779 w 680357"/>
                <a:gd name="connsiteY15" fmla="*/ 208977 h 442902"/>
                <a:gd name="connsiteX16" fmla="*/ 310703 w 680357"/>
                <a:gd name="connsiteY16" fmla="*/ 307553 h 442902"/>
                <a:gd name="connsiteX17" fmla="*/ 405300 w 680357"/>
                <a:gd name="connsiteY17" fmla="*/ 413361 h 442902"/>
                <a:gd name="connsiteX18" fmla="*/ 434689 w 680357"/>
                <a:gd name="connsiteY18" fmla="*/ 442940 h 442902"/>
                <a:gd name="connsiteX19" fmla="*/ 463291 w 680357"/>
                <a:gd name="connsiteY19" fmla="*/ 366976 h 442902"/>
                <a:gd name="connsiteX20" fmla="*/ 426754 w 680357"/>
                <a:gd name="connsiteY20" fmla="*/ 303846 h 442902"/>
                <a:gd name="connsiteX21" fmla="*/ 423650 w 680357"/>
                <a:gd name="connsiteY21" fmla="*/ 280419 h 442902"/>
                <a:gd name="connsiteX22" fmla="*/ 513057 w 680357"/>
                <a:gd name="connsiteY22" fmla="*/ 153046 h 442902"/>
                <a:gd name="connsiteX23" fmla="*/ 598962 w 680357"/>
                <a:gd name="connsiteY23" fmla="*/ 92155 h 442902"/>
                <a:gd name="connsiteX24" fmla="*/ 654294 w 680357"/>
                <a:gd name="connsiteY24" fmla="*/ 52294 h 442902"/>
                <a:gd name="connsiteX25" fmla="*/ 676713 w 680357"/>
                <a:gd name="connsiteY25" fmla="*/ 38276 h 442902"/>
                <a:gd name="connsiteX26" fmla="*/ 679731 w 680357"/>
                <a:gd name="connsiteY26" fmla="*/ 36073 h 442902"/>
                <a:gd name="connsiteX27" fmla="*/ 679971 w 680357"/>
                <a:gd name="connsiteY27" fmla="*/ 35786 h 442902"/>
                <a:gd name="connsiteX28" fmla="*/ 680646 w 680357"/>
                <a:gd name="connsiteY28" fmla="*/ 33209 h 442902"/>
                <a:gd name="connsiteX29" fmla="*/ 647303 w 680357"/>
                <a:gd name="connsiteY29" fmla="*/ 2277 h 442902"/>
                <a:gd name="connsiteX30" fmla="*/ 644421 w 680357"/>
                <a:gd name="connsiteY30" fmla="*/ 863 h 44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0357" h="442902">
                  <a:moveTo>
                    <a:pt x="644421" y="863"/>
                  </a:moveTo>
                  <a:lnTo>
                    <a:pt x="643136" y="1043"/>
                  </a:lnTo>
                  <a:lnTo>
                    <a:pt x="641998" y="418"/>
                  </a:lnTo>
                  <a:cubicBezTo>
                    <a:pt x="639318" y="293"/>
                    <a:pt x="636640" y="163"/>
                    <a:pt x="633963" y="38"/>
                  </a:cubicBezTo>
                  <a:cubicBezTo>
                    <a:pt x="632897" y="221"/>
                    <a:pt x="631831" y="411"/>
                    <a:pt x="630769" y="598"/>
                  </a:cubicBezTo>
                  <a:lnTo>
                    <a:pt x="628813" y="648"/>
                  </a:lnTo>
                  <a:cubicBezTo>
                    <a:pt x="593665" y="19905"/>
                    <a:pt x="558459" y="39066"/>
                    <a:pt x="523421" y="58521"/>
                  </a:cubicBezTo>
                  <a:cubicBezTo>
                    <a:pt x="517647" y="61729"/>
                    <a:pt x="512185" y="65795"/>
                    <a:pt x="507290" y="70245"/>
                  </a:cubicBezTo>
                  <a:cubicBezTo>
                    <a:pt x="482807" y="92514"/>
                    <a:pt x="456742" y="113407"/>
                    <a:pt x="434746" y="137937"/>
                  </a:cubicBezTo>
                  <a:cubicBezTo>
                    <a:pt x="412855" y="162351"/>
                    <a:pt x="394092" y="189813"/>
                    <a:pt x="375940" y="217256"/>
                  </a:cubicBezTo>
                  <a:cubicBezTo>
                    <a:pt x="363843" y="235544"/>
                    <a:pt x="356496" y="239252"/>
                    <a:pt x="338796" y="226016"/>
                  </a:cubicBezTo>
                  <a:cubicBezTo>
                    <a:pt x="293330" y="192013"/>
                    <a:pt x="248266" y="157467"/>
                    <a:pt x="203083" y="123079"/>
                  </a:cubicBezTo>
                  <a:cubicBezTo>
                    <a:pt x="169366" y="97416"/>
                    <a:pt x="136091" y="71150"/>
                    <a:pt x="101897" y="46136"/>
                  </a:cubicBezTo>
                  <a:cubicBezTo>
                    <a:pt x="80304" y="30334"/>
                    <a:pt x="54730" y="26591"/>
                    <a:pt x="29027" y="31009"/>
                  </a:cubicBezTo>
                  <a:cubicBezTo>
                    <a:pt x="13053" y="33754"/>
                    <a:pt x="6626" y="48738"/>
                    <a:pt x="288" y="63157"/>
                  </a:cubicBezTo>
                  <a:cubicBezTo>
                    <a:pt x="68213" y="109316"/>
                    <a:pt x="137699" y="152626"/>
                    <a:pt x="197779" y="208977"/>
                  </a:cubicBezTo>
                  <a:cubicBezTo>
                    <a:pt x="234198" y="243138"/>
                    <a:pt x="273811" y="273873"/>
                    <a:pt x="310703" y="307553"/>
                  </a:cubicBezTo>
                  <a:cubicBezTo>
                    <a:pt x="345723" y="339529"/>
                    <a:pt x="378327" y="373881"/>
                    <a:pt x="405300" y="413361"/>
                  </a:cubicBezTo>
                  <a:cubicBezTo>
                    <a:pt x="413120" y="424813"/>
                    <a:pt x="425067" y="433444"/>
                    <a:pt x="434689" y="442940"/>
                  </a:cubicBezTo>
                  <a:cubicBezTo>
                    <a:pt x="462559" y="426252"/>
                    <a:pt x="471409" y="395234"/>
                    <a:pt x="463291" y="366976"/>
                  </a:cubicBezTo>
                  <a:cubicBezTo>
                    <a:pt x="456175" y="342192"/>
                    <a:pt x="440668" y="323947"/>
                    <a:pt x="426754" y="303846"/>
                  </a:cubicBezTo>
                  <a:cubicBezTo>
                    <a:pt x="422648" y="297921"/>
                    <a:pt x="420492" y="286082"/>
                    <a:pt x="423650" y="280419"/>
                  </a:cubicBezTo>
                  <a:cubicBezTo>
                    <a:pt x="449051" y="234931"/>
                    <a:pt x="471445" y="186690"/>
                    <a:pt x="513057" y="153046"/>
                  </a:cubicBezTo>
                  <a:cubicBezTo>
                    <a:pt x="540296" y="131025"/>
                    <a:pt x="570316" y="112453"/>
                    <a:pt x="598962" y="92155"/>
                  </a:cubicBezTo>
                  <a:cubicBezTo>
                    <a:pt x="617509" y="79013"/>
                    <a:pt x="635729" y="65404"/>
                    <a:pt x="654294" y="52294"/>
                  </a:cubicBezTo>
                  <a:cubicBezTo>
                    <a:pt x="661482" y="47216"/>
                    <a:pt x="669227" y="42924"/>
                    <a:pt x="676713" y="38276"/>
                  </a:cubicBezTo>
                  <a:cubicBezTo>
                    <a:pt x="677721" y="37541"/>
                    <a:pt x="678726" y="36809"/>
                    <a:pt x="679731" y="36073"/>
                  </a:cubicBezTo>
                  <a:cubicBezTo>
                    <a:pt x="679731" y="36073"/>
                    <a:pt x="679971" y="35786"/>
                    <a:pt x="679971" y="35786"/>
                  </a:cubicBezTo>
                  <a:cubicBezTo>
                    <a:pt x="680197" y="34928"/>
                    <a:pt x="680420" y="34067"/>
                    <a:pt x="680646" y="33209"/>
                  </a:cubicBezTo>
                  <a:cubicBezTo>
                    <a:pt x="669528" y="22898"/>
                    <a:pt x="658414" y="12588"/>
                    <a:pt x="647303" y="2277"/>
                  </a:cubicBezTo>
                  <a:cubicBezTo>
                    <a:pt x="646337" y="1807"/>
                    <a:pt x="645383" y="1333"/>
                    <a:pt x="644421" y="863"/>
                  </a:cubicBezTo>
                </a:path>
              </a:pathLst>
            </a:custGeom>
            <a:solidFill>
              <a:srgbClr val="09121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395303E-4223-8DD0-DAD6-C70380C73F8F}"/>
                </a:ext>
              </a:extLst>
            </p:cNvPr>
            <p:cNvSpPr/>
            <p:nvPr/>
          </p:nvSpPr>
          <p:spPr>
            <a:xfrm flipV="1">
              <a:off x="11405126" y="346435"/>
              <a:ext cx="451211" cy="445117"/>
            </a:xfrm>
            <a:custGeom>
              <a:avLst/>
              <a:gdLst>
                <a:gd name="connsiteX0" fmla="*/ 290418 w 451211"/>
                <a:gd name="connsiteY0" fmla="*/ 355174 h 445117"/>
                <a:gd name="connsiteX1" fmla="*/ 290307 w 451211"/>
                <a:gd name="connsiteY1" fmla="*/ 355264 h 445117"/>
                <a:gd name="connsiteX2" fmla="*/ 311943 w 451211"/>
                <a:gd name="connsiteY2" fmla="*/ 349769 h 445117"/>
                <a:gd name="connsiteX3" fmla="*/ 311836 w 451211"/>
                <a:gd name="connsiteY3" fmla="*/ 349873 h 445117"/>
                <a:gd name="connsiteX4" fmla="*/ 319089 w 451211"/>
                <a:gd name="connsiteY4" fmla="*/ 339268 h 445117"/>
                <a:gd name="connsiteX5" fmla="*/ 343830 w 451211"/>
                <a:gd name="connsiteY5" fmla="*/ 310393 h 445117"/>
                <a:gd name="connsiteX6" fmla="*/ 354926 w 451211"/>
                <a:gd name="connsiteY6" fmla="*/ 262659 h 445117"/>
                <a:gd name="connsiteX7" fmla="*/ 351495 w 451211"/>
                <a:gd name="connsiteY7" fmla="*/ 247439 h 445117"/>
                <a:gd name="connsiteX8" fmla="*/ 300215 w 451211"/>
                <a:gd name="connsiteY8" fmla="*/ 203121 h 445117"/>
                <a:gd name="connsiteX9" fmla="*/ 212696 w 451211"/>
                <a:gd name="connsiteY9" fmla="*/ 181965 h 445117"/>
                <a:gd name="connsiteX10" fmla="*/ 210155 w 451211"/>
                <a:gd name="connsiteY10" fmla="*/ 179672 h 445117"/>
                <a:gd name="connsiteX11" fmla="*/ 218879 w 451211"/>
                <a:gd name="connsiteY11" fmla="*/ 168762 h 445117"/>
                <a:gd name="connsiteX12" fmla="*/ 320355 w 451211"/>
                <a:gd name="connsiteY12" fmla="*/ 138160 h 445117"/>
                <a:gd name="connsiteX13" fmla="*/ 341400 w 451211"/>
                <a:gd name="connsiteY13" fmla="*/ 144717 h 445117"/>
                <a:gd name="connsiteX14" fmla="*/ 376796 w 451211"/>
                <a:gd name="connsiteY14" fmla="*/ 166153 h 445117"/>
                <a:gd name="connsiteX15" fmla="*/ 417235 w 451211"/>
                <a:gd name="connsiteY15" fmla="*/ 237767 h 445117"/>
                <a:gd name="connsiteX16" fmla="*/ 427567 w 451211"/>
                <a:gd name="connsiteY16" fmla="*/ 286363 h 445117"/>
                <a:gd name="connsiteX17" fmla="*/ 385327 w 451211"/>
                <a:gd name="connsiteY17" fmla="*/ 371456 h 445117"/>
                <a:gd name="connsiteX18" fmla="*/ 284536 w 451211"/>
                <a:gd name="connsiteY18" fmla="*/ 414342 h 445117"/>
                <a:gd name="connsiteX19" fmla="*/ 208780 w 451211"/>
                <a:gd name="connsiteY19" fmla="*/ 384236 h 445117"/>
                <a:gd name="connsiteX20" fmla="*/ 155964 w 451211"/>
                <a:gd name="connsiteY20" fmla="*/ 303779 h 445117"/>
                <a:gd name="connsiteX21" fmla="*/ 131489 w 451211"/>
                <a:gd name="connsiteY21" fmla="*/ 227151 h 445117"/>
                <a:gd name="connsiteX22" fmla="*/ 165173 w 451211"/>
                <a:gd name="connsiteY22" fmla="*/ 214422 h 445117"/>
                <a:gd name="connsiteX23" fmla="*/ 166031 w 451211"/>
                <a:gd name="connsiteY23" fmla="*/ 231164 h 445117"/>
                <a:gd name="connsiteX24" fmla="*/ 172788 w 451211"/>
                <a:gd name="connsiteY24" fmla="*/ 274225 h 445117"/>
                <a:gd name="connsiteX25" fmla="*/ 203788 w 451211"/>
                <a:gd name="connsiteY25" fmla="*/ 323908 h 445117"/>
                <a:gd name="connsiteX26" fmla="*/ 229861 w 451211"/>
                <a:gd name="connsiteY26" fmla="*/ 344476 h 445117"/>
                <a:gd name="connsiteX27" fmla="*/ 246933 w 451211"/>
                <a:gd name="connsiteY27" fmla="*/ 354898 h 445117"/>
                <a:gd name="connsiteX28" fmla="*/ 246918 w 451211"/>
                <a:gd name="connsiteY28" fmla="*/ 354890 h 445117"/>
                <a:gd name="connsiteX29" fmla="*/ 271196 w 451211"/>
                <a:gd name="connsiteY29" fmla="*/ 360130 h 445117"/>
                <a:gd name="connsiteX30" fmla="*/ 276583 w 451211"/>
                <a:gd name="connsiteY30" fmla="*/ 360177 h 445117"/>
                <a:gd name="connsiteX31" fmla="*/ 290418 w 451211"/>
                <a:gd name="connsiteY31" fmla="*/ 355174 h 445117"/>
                <a:gd name="connsiteX32" fmla="*/ 247195 w 451211"/>
                <a:gd name="connsiteY32" fmla="*/ 327799 h 445117"/>
                <a:gd name="connsiteX33" fmla="*/ 241869 w 451211"/>
                <a:gd name="connsiteY33" fmla="*/ 321827 h 445117"/>
                <a:gd name="connsiteX34" fmla="*/ 212024 w 451211"/>
                <a:gd name="connsiteY34" fmla="*/ 271850 h 445117"/>
                <a:gd name="connsiteX35" fmla="*/ 206727 w 451211"/>
                <a:gd name="connsiteY35" fmla="*/ 209416 h 445117"/>
                <a:gd name="connsiteX36" fmla="*/ 306643 w 451211"/>
                <a:gd name="connsiteY36" fmla="*/ 241661 h 445117"/>
                <a:gd name="connsiteX37" fmla="*/ 317133 w 451211"/>
                <a:gd name="connsiteY37" fmla="*/ 252136 h 445117"/>
                <a:gd name="connsiteX38" fmla="*/ 317391 w 451211"/>
                <a:gd name="connsiteY38" fmla="*/ 252384 h 445117"/>
                <a:gd name="connsiteX39" fmla="*/ 342430 w 451211"/>
                <a:gd name="connsiteY39" fmla="*/ 288835 h 445117"/>
                <a:gd name="connsiteX40" fmla="*/ 336609 w 451211"/>
                <a:gd name="connsiteY40" fmla="*/ 287095 h 445117"/>
                <a:gd name="connsiteX41" fmla="*/ 327404 w 451211"/>
                <a:gd name="connsiteY41" fmla="*/ 300818 h 445117"/>
                <a:gd name="connsiteX42" fmla="*/ 327486 w 451211"/>
                <a:gd name="connsiteY42" fmla="*/ 300718 h 445117"/>
                <a:gd name="connsiteX43" fmla="*/ 322810 w 451211"/>
                <a:gd name="connsiteY43" fmla="*/ 306420 h 445117"/>
                <a:gd name="connsiteX44" fmla="*/ 322042 w 451211"/>
                <a:gd name="connsiteY44" fmla="*/ 308355 h 445117"/>
                <a:gd name="connsiteX45" fmla="*/ 316684 w 451211"/>
                <a:gd name="connsiteY45" fmla="*/ 317018 h 445117"/>
                <a:gd name="connsiteX46" fmla="*/ 316781 w 451211"/>
                <a:gd name="connsiteY46" fmla="*/ 316903 h 445117"/>
                <a:gd name="connsiteX47" fmla="*/ 312116 w 451211"/>
                <a:gd name="connsiteY47" fmla="*/ 322570 h 445117"/>
                <a:gd name="connsiteX48" fmla="*/ 311312 w 451211"/>
                <a:gd name="connsiteY48" fmla="*/ 327293 h 445117"/>
                <a:gd name="connsiteX49" fmla="*/ 305785 w 451211"/>
                <a:gd name="connsiteY49" fmla="*/ 333053 h 445117"/>
                <a:gd name="connsiteX50" fmla="*/ 305929 w 451211"/>
                <a:gd name="connsiteY50" fmla="*/ 332913 h 445117"/>
                <a:gd name="connsiteX51" fmla="*/ 289517 w 451211"/>
                <a:gd name="connsiteY51" fmla="*/ 338497 h 445117"/>
                <a:gd name="connsiteX52" fmla="*/ 279677 w 451211"/>
                <a:gd name="connsiteY52" fmla="*/ 338540 h 445117"/>
                <a:gd name="connsiteX53" fmla="*/ 265113 w 451211"/>
                <a:gd name="connsiteY53" fmla="*/ 338518 h 445117"/>
                <a:gd name="connsiteX54" fmla="*/ 252488 w 451211"/>
                <a:gd name="connsiteY54" fmla="*/ 333081 h 445117"/>
                <a:gd name="connsiteX55" fmla="*/ 252581 w 451211"/>
                <a:gd name="connsiteY55" fmla="*/ 333175 h 445117"/>
                <a:gd name="connsiteX56" fmla="*/ 247108 w 451211"/>
                <a:gd name="connsiteY56" fmla="*/ 327713 h 445117"/>
                <a:gd name="connsiteX57" fmla="*/ 273888 w 451211"/>
                <a:gd name="connsiteY57" fmla="*/ 36763 h 445117"/>
                <a:gd name="connsiteX58" fmla="*/ 273899 w 451211"/>
                <a:gd name="connsiteY58" fmla="*/ 34549 h 445117"/>
                <a:gd name="connsiteX59" fmla="*/ 260240 w 451211"/>
                <a:gd name="connsiteY59" fmla="*/ 16375 h 445117"/>
                <a:gd name="connsiteX60" fmla="*/ 254853 w 451211"/>
                <a:gd name="connsiteY60" fmla="*/ 22738 h 445117"/>
                <a:gd name="connsiteX61" fmla="*/ 247762 w 451211"/>
                <a:gd name="connsiteY61" fmla="*/ 31294 h 445117"/>
                <a:gd name="connsiteX62" fmla="*/ 206372 w 451211"/>
                <a:gd name="connsiteY62" fmla="*/ 41812 h 445117"/>
                <a:gd name="connsiteX63" fmla="*/ 200727 w 451211"/>
                <a:gd name="connsiteY63" fmla="*/ 39892 h 445117"/>
                <a:gd name="connsiteX64" fmla="*/ 202119 w 451211"/>
                <a:gd name="connsiteY64" fmla="*/ 33271 h 445117"/>
                <a:gd name="connsiteX65" fmla="*/ 208235 w 451211"/>
                <a:gd name="connsiteY65" fmla="*/ 29596 h 445117"/>
                <a:gd name="connsiteX66" fmla="*/ 206605 w 451211"/>
                <a:gd name="connsiteY66" fmla="*/ 25648 h 445117"/>
                <a:gd name="connsiteX67" fmla="*/ 174342 w 451211"/>
                <a:gd name="connsiteY67" fmla="*/ 37707 h 445117"/>
                <a:gd name="connsiteX68" fmla="*/ 193549 w 451211"/>
                <a:gd name="connsiteY68" fmla="*/ 50583 h 445117"/>
                <a:gd name="connsiteX69" fmla="*/ 179593 w 451211"/>
                <a:gd name="connsiteY69" fmla="*/ 59196 h 445117"/>
                <a:gd name="connsiteX70" fmla="*/ 174741 w 451211"/>
                <a:gd name="connsiteY70" fmla="*/ 49316 h 445117"/>
                <a:gd name="connsiteX71" fmla="*/ 177755 w 451211"/>
                <a:gd name="connsiteY71" fmla="*/ 26876 h 445117"/>
                <a:gd name="connsiteX72" fmla="*/ 213787 w 451211"/>
                <a:gd name="connsiteY72" fmla="*/ 13386 h 445117"/>
                <a:gd name="connsiteX73" fmla="*/ 248759 w 451211"/>
                <a:gd name="connsiteY73" fmla="*/ 4977 h 445117"/>
                <a:gd name="connsiteX74" fmla="*/ 295679 w 451211"/>
                <a:gd name="connsiteY74" fmla="*/ 4676 h 445117"/>
                <a:gd name="connsiteX75" fmla="*/ 285918 w 451211"/>
                <a:gd name="connsiteY75" fmla="*/ 387 h 445117"/>
                <a:gd name="connsiteX76" fmla="*/ 220196 w 451211"/>
                <a:gd name="connsiteY76" fmla="*/ 498 h 445117"/>
                <a:gd name="connsiteX77" fmla="*/ 212294 w 451211"/>
                <a:gd name="connsiteY77" fmla="*/ 1410 h 445117"/>
                <a:gd name="connsiteX78" fmla="*/ 125922 w 451211"/>
                <a:gd name="connsiteY78" fmla="*/ 70379 h 445117"/>
                <a:gd name="connsiteX79" fmla="*/ 102477 w 451211"/>
                <a:gd name="connsiteY79" fmla="*/ 118228 h 445117"/>
                <a:gd name="connsiteX80" fmla="*/ 91330 w 451211"/>
                <a:gd name="connsiteY80" fmla="*/ 198908 h 445117"/>
                <a:gd name="connsiteX81" fmla="*/ 88778 w 451211"/>
                <a:gd name="connsiteY81" fmla="*/ 208482 h 445117"/>
                <a:gd name="connsiteX82" fmla="*/ 53641 w 451211"/>
                <a:gd name="connsiteY82" fmla="*/ 225766 h 445117"/>
                <a:gd name="connsiteX83" fmla="*/ 52926 w 451211"/>
                <a:gd name="connsiteY83" fmla="*/ 230945 h 445117"/>
                <a:gd name="connsiteX84" fmla="*/ 36795 w 451211"/>
                <a:gd name="connsiteY84" fmla="*/ 241679 h 445117"/>
                <a:gd name="connsiteX85" fmla="*/ 36895 w 451211"/>
                <a:gd name="connsiteY85" fmla="*/ 241582 h 445117"/>
                <a:gd name="connsiteX86" fmla="*/ 15621 w 451211"/>
                <a:gd name="connsiteY86" fmla="*/ 257954 h 445117"/>
                <a:gd name="connsiteX87" fmla="*/ 15478 w 451211"/>
                <a:gd name="connsiteY87" fmla="*/ 258065 h 445117"/>
                <a:gd name="connsiteX88" fmla="*/ 9768 w 451211"/>
                <a:gd name="connsiteY88" fmla="*/ 263057 h 445117"/>
                <a:gd name="connsiteX89" fmla="*/ 9883 w 451211"/>
                <a:gd name="connsiteY89" fmla="*/ 262978 h 445117"/>
                <a:gd name="connsiteX90" fmla="*/ 196 w 451211"/>
                <a:gd name="connsiteY90" fmla="*/ 275298 h 445117"/>
                <a:gd name="connsiteX91" fmla="*/ 1413 w 451211"/>
                <a:gd name="connsiteY91" fmla="*/ 279325 h 445117"/>
                <a:gd name="connsiteX92" fmla="*/ 17136 w 451211"/>
                <a:gd name="connsiteY92" fmla="*/ 274922 h 445117"/>
                <a:gd name="connsiteX93" fmla="*/ 32054 w 451211"/>
                <a:gd name="connsiteY93" fmla="*/ 269083 h 445117"/>
                <a:gd name="connsiteX94" fmla="*/ 31972 w 451211"/>
                <a:gd name="connsiteY94" fmla="*/ 269180 h 445117"/>
                <a:gd name="connsiteX95" fmla="*/ 37531 w 451211"/>
                <a:gd name="connsiteY95" fmla="*/ 263743 h 445117"/>
                <a:gd name="connsiteX96" fmla="*/ 37523 w 451211"/>
                <a:gd name="connsiteY96" fmla="*/ 263904 h 445117"/>
                <a:gd name="connsiteX97" fmla="*/ 42691 w 451211"/>
                <a:gd name="connsiteY97" fmla="*/ 258054 h 445117"/>
                <a:gd name="connsiteX98" fmla="*/ 45200 w 451211"/>
                <a:gd name="connsiteY98" fmla="*/ 257078 h 445117"/>
                <a:gd name="connsiteX99" fmla="*/ 59185 w 451211"/>
                <a:gd name="connsiteY99" fmla="*/ 252782 h 445117"/>
                <a:gd name="connsiteX100" fmla="*/ 91072 w 451211"/>
                <a:gd name="connsiteY100" fmla="*/ 237749 h 445117"/>
                <a:gd name="connsiteX101" fmla="*/ 101289 w 451211"/>
                <a:gd name="connsiteY101" fmla="*/ 262282 h 445117"/>
                <a:gd name="connsiteX102" fmla="*/ 123590 w 451211"/>
                <a:gd name="connsiteY102" fmla="*/ 326428 h 445117"/>
                <a:gd name="connsiteX103" fmla="*/ 168141 w 451211"/>
                <a:gd name="connsiteY103" fmla="*/ 394022 h 445117"/>
                <a:gd name="connsiteX104" fmla="*/ 255115 w 451211"/>
                <a:gd name="connsiteY104" fmla="*/ 440931 h 445117"/>
                <a:gd name="connsiteX105" fmla="*/ 274103 w 451211"/>
                <a:gd name="connsiteY105" fmla="*/ 445356 h 445117"/>
                <a:gd name="connsiteX106" fmla="*/ 303628 w 451211"/>
                <a:gd name="connsiteY106" fmla="*/ 440436 h 445117"/>
                <a:gd name="connsiteX107" fmla="*/ 369217 w 451211"/>
                <a:gd name="connsiteY107" fmla="*/ 418110 h 445117"/>
                <a:gd name="connsiteX108" fmla="*/ 445952 w 451211"/>
                <a:gd name="connsiteY108" fmla="*/ 316770 h 445117"/>
                <a:gd name="connsiteX109" fmla="*/ 450758 w 451211"/>
                <a:gd name="connsiteY109" fmla="*/ 267288 h 445117"/>
                <a:gd name="connsiteX110" fmla="*/ 417884 w 451211"/>
                <a:gd name="connsiteY110" fmla="*/ 172943 h 445117"/>
                <a:gd name="connsiteX111" fmla="*/ 408302 w 451211"/>
                <a:gd name="connsiteY111" fmla="*/ 155968 h 445117"/>
                <a:gd name="connsiteX112" fmla="*/ 392329 w 451211"/>
                <a:gd name="connsiteY112" fmla="*/ 139520 h 445117"/>
                <a:gd name="connsiteX113" fmla="*/ 326880 w 451211"/>
                <a:gd name="connsiteY113" fmla="*/ 107006 h 445117"/>
                <a:gd name="connsiteX114" fmla="*/ 259475 w 451211"/>
                <a:gd name="connsiteY114" fmla="*/ 102822 h 445117"/>
                <a:gd name="connsiteX115" fmla="*/ 180849 w 451211"/>
                <a:gd name="connsiteY115" fmla="*/ 161645 h 445117"/>
                <a:gd name="connsiteX116" fmla="*/ 133936 w 451211"/>
                <a:gd name="connsiteY116" fmla="*/ 191615 h 445117"/>
                <a:gd name="connsiteX117" fmla="*/ 171062 w 451211"/>
                <a:gd name="connsiteY117" fmla="*/ 82922 h 445117"/>
                <a:gd name="connsiteX118" fmla="*/ 273888 w 451211"/>
                <a:gd name="connsiteY118" fmla="*/ 36763 h 44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451211" h="445117">
                  <a:moveTo>
                    <a:pt x="290418" y="355174"/>
                  </a:moveTo>
                  <a:lnTo>
                    <a:pt x="290307" y="355264"/>
                  </a:lnTo>
                  <a:cubicBezTo>
                    <a:pt x="294983" y="343449"/>
                    <a:pt x="304812" y="351905"/>
                    <a:pt x="311943" y="349769"/>
                  </a:cubicBezTo>
                  <a:lnTo>
                    <a:pt x="311836" y="349873"/>
                  </a:lnTo>
                  <a:cubicBezTo>
                    <a:pt x="314237" y="346324"/>
                    <a:pt x="316336" y="342516"/>
                    <a:pt x="319089" y="339268"/>
                  </a:cubicBezTo>
                  <a:cubicBezTo>
                    <a:pt x="327300" y="329593"/>
                    <a:pt x="337022" y="320941"/>
                    <a:pt x="343830" y="310393"/>
                  </a:cubicBezTo>
                  <a:cubicBezTo>
                    <a:pt x="352995" y="296189"/>
                    <a:pt x="356071" y="279705"/>
                    <a:pt x="354926" y="262659"/>
                  </a:cubicBezTo>
                  <a:cubicBezTo>
                    <a:pt x="353846" y="257552"/>
                    <a:pt x="353889" y="251835"/>
                    <a:pt x="351495" y="247439"/>
                  </a:cubicBezTo>
                  <a:cubicBezTo>
                    <a:pt x="339997" y="226347"/>
                    <a:pt x="321913" y="213582"/>
                    <a:pt x="300215" y="203121"/>
                  </a:cubicBezTo>
                  <a:cubicBezTo>
                    <a:pt x="272169" y="189602"/>
                    <a:pt x="243656" y="181703"/>
                    <a:pt x="212696" y="181965"/>
                  </a:cubicBezTo>
                  <a:cubicBezTo>
                    <a:pt x="212100" y="181972"/>
                    <a:pt x="211493" y="180921"/>
                    <a:pt x="210155" y="179672"/>
                  </a:cubicBezTo>
                  <a:cubicBezTo>
                    <a:pt x="213047" y="176090"/>
                    <a:pt x="216378" y="172692"/>
                    <a:pt x="218879" y="168762"/>
                  </a:cubicBezTo>
                  <a:cubicBezTo>
                    <a:pt x="240846" y="134248"/>
                    <a:pt x="283962" y="121361"/>
                    <a:pt x="320355" y="138160"/>
                  </a:cubicBezTo>
                  <a:cubicBezTo>
                    <a:pt x="326973" y="141211"/>
                    <a:pt x="334811" y="141623"/>
                    <a:pt x="341400" y="144717"/>
                  </a:cubicBezTo>
                  <a:cubicBezTo>
                    <a:pt x="353860" y="150577"/>
                    <a:pt x="366694" y="154773"/>
                    <a:pt x="376796" y="166153"/>
                  </a:cubicBezTo>
                  <a:cubicBezTo>
                    <a:pt x="395623" y="187359"/>
                    <a:pt x="408525" y="211425"/>
                    <a:pt x="417235" y="237767"/>
                  </a:cubicBezTo>
                  <a:cubicBezTo>
                    <a:pt x="422428" y="253471"/>
                    <a:pt x="428005" y="270235"/>
                    <a:pt x="427567" y="286363"/>
                  </a:cubicBezTo>
                  <a:cubicBezTo>
                    <a:pt x="426634" y="320402"/>
                    <a:pt x="408697" y="347146"/>
                    <a:pt x="385327" y="371456"/>
                  </a:cubicBezTo>
                  <a:cubicBezTo>
                    <a:pt x="357428" y="400482"/>
                    <a:pt x="325972" y="416154"/>
                    <a:pt x="284536" y="414342"/>
                  </a:cubicBezTo>
                  <a:cubicBezTo>
                    <a:pt x="254828" y="413043"/>
                    <a:pt x="231429" y="400884"/>
                    <a:pt x="208780" y="384236"/>
                  </a:cubicBezTo>
                  <a:cubicBezTo>
                    <a:pt x="181186" y="363945"/>
                    <a:pt x="167678" y="334151"/>
                    <a:pt x="155964" y="303779"/>
                  </a:cubicBezTo>
                  <a:cubicBezTo>
                    <a:pt x="146357" y="278869"/>
                    <a:pt x="139581" y="252861"/>
                    <a:pt x="131489" y="227151"/>
                  </a:cubicBezTo>
                  <a:cubicBezTo>
                    <a:pt x="144595" y="222199"/>
                    <a:pt x="154184" y="218574"/>
                    <a:pt x="165173" y="214422"/>
                  </a:cubicBezTo>
                  <a:cubicBezTo>
                    <a:pt x="165507" y="221456"/>
                    <a:pt x="165410" y="226355"/>
                    <a:pt x="166031" y="231164"/>
                  </a:cubicBezTo>
                  <a:cubicBezTo>
                    <a:pt x="167904" y="245637"/>
                    <a:pt x="167211" y="261299"/>
                    <a:pt x="172788" y="274225"/>
                  </a:cubicBezTo>
                  <a:cubicBezTo>
                    <a:pt x="180454" y="291983"/>
                    <a:pt x="191916" y="308452"/>
                    <a:pt x="203788" y="323908"/>
                  </a:cubicBezTo>
                  <a:cubicBezTo>
                    <a:pt x="210327" y="332417"/>
                    <a:pt x="221036" y="337725"/>
                    <a:pt x="229861" y="344476"/>
                  </a:cubicBezTo>
                  <a:cubicBezTo>
                    <a:pt x="235553" y="347950"/>
                    <a:pt x="241244" y="351424"/>
                    <a:pt x="246933" y="354898"/>
                  </a:cubicBezTo>
                  <a:lnTo>
                    <a:pt x="246918" y="354890"/>
                  </a:lnTo>
                  <a:cubicBezTo>
                    <a:pt x="254907" y="357112"/>
                    <a:pt x="264970" y="349730"/>
                    <a:pt x="271196" y="360130"/>
                  </a:cubicBezTo>
                  <a:cubicBezTo>
                    <a:pt x="272991" y="360148"/>
                    <a:pt x="274789" y="360162"/>
                    <a:pt x="276583" y="360177"/>
                  </a:cubicBezTo>
                  <a:cubicBezTo>
                    <a:pt x="281195" y="358508"/>
                    <a:pt x="285806" y="356839"/>
                    <a:pt x="290418" y="355174"/>
                  </a:cubicBezTo>
                  <a:moveTo>
                    <a:pt x="247195" y="327799"/>
                  </a:moveTo>
                  <a:cubicBezTo>
                    <a:pt x="245418" y="325807"/>
                    <a:pt x="243642" y="323819"/>
                    <a:pt x="241869" y="321827"/>
                  </a:cubicBezTo>
                  <a:cubicBezTo>
                    <a:pt x="231745" y="305243"/>
                    <a:pt x="219679" y="289506"/>
                    <a:pt x="212024" y="271850"/>
                  </a:cubicBezTo>
                  <a:cubicBezTo>
                    <a:pt x="203720" y="252693"/>
                    <a:pt x="191633" y="232481"/>
                    <a:pt x="206727" y="209416"/>
                  </a:cubicBezTo>
                  <a:cubicBezTo>
                    <a:pt x="241011" y="215850"/>
                    <a:pt x="276411" y="220419"/>
                    <a:pt x="306643" y="241661"/>
                  </a:cubicBezTo>
                  <a:cubicBezTo>
                    <a:pt x="314570" y="240717"/>
                    <a:pt x="317980" y="244298"/>
                    <a:pt x="317133" y="252136"/>
                  </a:cubicBezTo>
                  <a:lnTo>
                    <a:pt x="317391" y="252384"/>
                  </a:lnTo>
                  <a:cubicBezTo>
                    <a:pt x="329288" y="253802"/>
                    <a:pt x="344009" y="274878"/>
                    <a:pt x="342430" y="288835"/>
                  </a:cubicBezTo>
                  <a:cubicBezTo>
                    <a:pt x="339695" y="288021"/>
                    <a:pt x="337079" y="287238"/>
                    <a:pt x="336609" y="287095"/>
                  </a:cubicBezTo>
                  <a:cubicBezTo>
                    <a:pt x="333024" y="292438"/>
                    <a:pt x="330214" y="296627"/>
                    <a:pt x="327404" y="300818"/>
                  </a:cubicBezTo>
                  <a:lnTo>
                    <a:pt x="327486" y="300718"/>
                  </a:lnTo>
                  <a:cubicBezTo>
                    <a:pt x="325929" y="302616"/>
                    <a:pt x="324371" y="304518"/>
                    <a:pt x="322810" y="306420"/>
                  </a:cubicBezTo>
                  <a:cubicBezTo>
                    <a:pt x="322118" y="306887"/>
                    <a:pt x="321859" y="307533"/>
                    <a:pt x="322042" y="308355"/>
                  </a:cubicBezTo>
                  <a:cubicBezTo>
                    <a:pt x="320255" y="311240"/>
                    <a:pt x="318471" y="314129"/>
                    <a:pt x="316684" y="317018"/>
                  </a:cubicBezTo>
                  <a:lnTo>
                    <a:pt x="316781" y="316903"/>
                  </a:lnTo>
                  <a:cubicBezTo>
                    <a:pt x="315224" y="318794"/>
                    <a:pt x="313670" y="320682"/>
                    <a:pt x="312116" y="322570"/>
                  </a:cubicBezTo>
                  <a:cubicBezTo>
                    <a:pt x="311850" y="324145"/>
                    <a:pt x="311577" y="325717"/>
                    <a:pt x="311312" y="327293"/>
                  </a:cubicBezTo>
                  <a:cubicBezTo>
                    <a:pt x="309471" y="329216"/>
                    <a:pt x="307630" y="331133"/>
                    <a:pt x="305785" y="333053"/>
                  </a:cubicBezTo>
                  <a:lnTo>
                    <a:pt x="305929" y="332913"/>
                  </a:lnTo>
                  <a:cubicBezTo>
                    <a:pt x="303459" y="343604"/>
                    <a:pt x="295044" y="336803"/>
                    <a:pt x="289517" y="338497"/>
                  </a:cubicBezTo>
                  <a:cubicBezTo>
                    <a:pt x="286237" y="338511"/>
                    <a:pt x="282957" y="338526"/>
                    <a:pt x="279677" y="338540"/>
                  </a:cubicBezTo>
                  <a:cubicBezTo>
                    <a:pt x="274807" y="338604"/>
                    <a:pt x="269793" y="339430"/>
                    <a:pt x="265113" y="338518"/>
                  </a:cubicBezTo>
                  <a:cubicBezTo>
                    <a:pt x="260721" y="337661"/>
                    <a:pt x="256683" y="334969"/>
                    <a:pt x="252488" y="333081"/>
                  </a:cubicBezTo>
                  <a:lnTo>
                    <a:pt x="252581" y="333175"/>
                  </a:lnTo>
                  <a:cubicBezTo>
                    <a:pt x="250758" y="331352"/>
                    <a:pt x="248931" y="329532"/>
                    <a:pt x="247108" y="327713"/>
                  </a:cubicBezTo>
                  <a:close/>
                  <a:moveTo>
                    <a:pt x="273888" y="36763"/>
                  </a:moveTo>
                  <a:cubicBezTo>
                    <a:pt x="273891" y="36024"/>
                    <a:pt x="273895" y="35288"/>
                    <a:pt x="273899" y="34549"/>
                  </a:cubicBezTo>
                  <a:cubicBezTo>
                    <a:pt x="269861" y="29180"/>
                    <a:pt x="265827" y="23811"/>
                    <a:pt x="260240" y="16375"/>
                  </a:cubicBezTo>
                  <a:cubicBezTo>
                    <a:pt x="259271" y="17516"/>
                    <a:pt x="257013" y="20086"/>
                    <a:pt x="254853" y="22738"/>
                  </a:cubicBezTo>
                  <a:cubicBezTo>
                    <a:pt x="252474" y="25652"/>
                    <a:pt x="250715" y="30396"/>
                    <a:pt x="247762" y="31294"/>
                  </a:cubicBezTo>
                  <a:cubicBezTo>
                    <a:pt x="234153" y="35431"/>
                    <a:pt x="220246" y="38618"/>
                    <a:pt x="206372" y="41812"/>
                  </a:cubicBezTo>
                  <a:cubicBezTo>
                    <a:pt x="204624" y="42214"/>
                    <a:pt x="201075" y="41044"/>
                    <a:pt x="200727" y="39892"/>
                  </a:cubicBezTo>
                  <a:cubicBezTo>
                    <a:pt x="200138" y="37944"/>
                    <a:pt x="200835" y="34958"/>
                    <a:pt x="202119" y="33271"/>
                  </a:cubicBezTo>
                  <a:cubicBezTo>
                    <a:pt x="203462" y="31516"/>
                    <a:pt x="206142" y="30777"/>
                    <a:pt x="208235" y="29596"/>
                  </a:cubicBezTo>
                  <a:cubicBezTo>
                    <a:pt x="207693" y="28279"/>
                    <a:pt x="207151" y="26962"/>
                    <a:pt x="206605" y="25648"/>
                  </a:cubicBezTo>
                  <a:cubicBezTo>
                    <a:pt x="196736" y="29338"/>
                    <a:pt x="186867" y="33023"/>
                    <a:pt x="174342" y="37707"/>
                  </a:cubicBezTo>
                  <a:cubicBezTo>
                    <a:pt x="182744" y="43337"/>
                    <a:pt x="187628" y="46614"/>
                    <a:pt x="193549" y="50583"/>
                  </a:cubicBezTo>
                  <a:cubicBezTo>
                    <a:pt x="188152" y="53910"/>
                    <a:pt x="184254" y="56315"/>
                    <a:pt x="179593" y="59196"/>
                  </a:cubicBezTo>
                  <a:cubicBezTo>
                    <a:pt x="177744" y="55288"/>
                    <a:pt x="177030" y="51466"/>
                    <a:pt x="174741" y="49316"/>
                  </a:cubicBezTo>
                  <a:cubicBezTo>
                    <a:pt x="162618" y="37933"/>
                    <a:pt x="162510" y="34039"/>
                    <a:pt x="177755" y="26876"/>
                  </a:cubicBezTo>
                  <a:cubicBezTo>
                    <a:pt x="189390" y="21410"/>
                    <a:pt x="204348" y="21022"/>
                    <a:pt x="213787" y="13386"/>
                  </a:cubicBezTo>
                  <a:cubicBezTo>
                    <a:pt x="225220" y="4134"/>
                    <a:pt x="236565" y="5149"/>
                    <a:pt x="248759" y="4977"/>
                  </a:cubicBezTo>
                  <a:cubicBezTo>
                    <a:pt x="264396" y="4754"/>
                    <a:pt x="280035" y="4769"/>
                    <a:pt x="295679" y="4676"/>
                  </a:cubicBezTo>
                  <a:cubicBezTo>
                    <a:pt x="292428" y="3179"/>
                    <a:pt x="289190" y="430"/>
                    <a:pt x="285918" y="387"/>
                  </a:cubicBezTo>
                  <a:cubicBezTo>
                    <a:pt x="264019" y="89"/>
                    <a:pt x="242102" y="340"/>
                    <a:pt x="220196" y="498"/>
                  </a:cubicBezTo>
                  <a:cubicBezTo>
                    <a:pt x="217544" y="520"/>
                    <a:pt x="214644" y="423"/>
                    <a:pt x="212294" y="1410"/>
                  </a:cubicBezTo>
                  <a:cubicBezTo>
                    <a:pt x="177023" y="16264"/>
                    <a:pt x="145094" y="35528"/>
                    <a:pt x="125922" y="70379"/>
                  </a:cubicBezTo>
                  <a:cubicBezTo>
                    <a:pt x="117345" y="85969"/>
                    <a:pt x="107124" y="101397"/>
                    <a:pt x="102477" y="118228"/>
                  </a:cubicBezTo>
                  <a:cubicBezTo>
                    <a:pt x="95267" y="144340"/>
                    <a:pt x="88743" y="171127"/>
                    <a:pt x="91330" y="198908"/>
                  </a:cubicBezTo>
                  <a:cubicBezTo>
                    <a:pt x="91628" y="202098"/>
                    <a:pt x="90820" y="207356"/>
                    <a:pt x="88778" y="208482"/>
                  </a:cubicBezTo>
                  <a:cubicBezTo>
                    <a:pt x="77363" y="214781"/>
                    <a:pt x="65412" y="220110"/>
                    <a:pt x="53641" y="225766"/>
                  </a:cubicBezTo>
                  <a:cubicBezTo>
                    <a:pt x="53407" y="227489"/>
                    <a:pt x="53167" y="229218"/>
                    <a:pt x="52926" y="230945"/>
                  </a:cubicBezTo>
                  <a:cubicBezTo>
                    <a:pt x="54951" y="245644"/>
                    <a:pt x="44123" y="241036"/>
                    <a:pt x="36795" y="241679"/>
                  </a:cubicBezTo>
                  <a:lnTo>
                    <a:pt x="36895" y="241582"/>
                  </a:lnTo>
                  <a:cubicBezTo>
                    <a:pt x="37265" y="256741"/>
                    <a:pt x="24948" y="255406"/>
                    <a:pt x="15621" y="257954"/>
                  </a:cubicBezTo>
                  <a:lnTo>
                    <a:pt x="15478" y="258065"/>
                  </a:lnTo>
                  <a:cubicBezTo>
                    <a:pt x="13572" y="259727"/>
                    <a:pt x="11670" y="261392"/>
                    <a:pt x="9768" y="263057"/>
                  </a:cubicBezTo>
                  <a:cubicBezTo>
                    <a:pt x="9768" y="263057"/>
                    <a:pt x="9883" y="262975"/>
                    <a:pt x="9883" y="262978"/>
                  </a:cubicBezTo>
                  <a:cubicBezTo>
                    <a:pt x="6653" y="267087"/>
                    <a:pt x="3423" y="271193"/>
                    <a:pt x="196" y="275298"/>
                  </a:cubicBezTo>
                  <a:cubicBezTo>
                    <a:pt x="602" y="276641"/>
                    <a:pt x="1008" y="277983"/>
                    <a:pt x="1413" y="279325"/>
                  </a:cubicBezTo>
                  <a:cubicBezTo>
                    <a:pt x="6663" y="277875"/>
                    <a:pt x="11982" y="276644"/>
                    <a:pt x="17136" y="274922"/>
                  </a:cubicBezTo>
                  <a:cubicBezTo>
                    <a:pt x="22196" y="273231"/>
                    <a:pt x="27091" y="271049"/>
                    <a:pt x="32054" y="269083"/>
                  </a:cubicBezTo>
                  <a:cubicBezTo>
                    <a:pt x="32054" y="269083"/>
                    <a:pt x="31972" y="269183"/>
                    <a:pt x="31972" y="269180"/>
                  </a:cubicBezTo>
                  <a:cubicBezTo>
                    <a:pt x="33823" y="267367"/>
                    <a:pt x="35679" y="265555"/>
                    <a:pt x="37531" y="263743"/>
                  </a:cubicBezTo>
                  <a:lnTo>
                    <a:pt x="37523" y="263904"/>
                  </a:lnTo>
                  <a:cubicBezTo>
                    <a:pt x="39246" y="261955"/>
                    <a:pt x="40969" y="260003"/>
                    <a:pt x="42691" y="258054"/>
                  </a:cubicBezTo>
                  <a:lnTo>
                    <a:pt x="45200" y="257078"/>
                  </a:lnTo>
                  <a:cubicBezTo>
                    <a:pt x="49862" y="255646"/>
                    <a:pt x="54523" y="254218"/>
                    <a:pt x="59185" y="252782"/>
                  </a:cubicBezTo>
                  <a:cubicBezTo>
                    <a:pt x="68997" y="248160"/>
                    <a:pt x="78805" y="243534"/>
                    <a:pt x="91072" y="237749"/>
                  </a:cubicBezTo>
                  <a:cubicBezTo>
                    <a:pt x="94262" y="245328"/>
                    <a:pt x="98267" y="253636"/>
                    <a:pt x="101289" y="262282"/>
                  </a:cubicBezTo>
                  <a:cubicBezTo>
                    <a:pt x="108757" y="283685"/>
                    <a:pt x="113415" y="306442"/>
                    <a:pt x="123590" y="326428"/>
                  </a:cubicBezTo>
                  <a:cubicBezTo>
                    <a:pt x="135806" y="350422"/>
                    <a:pt x="149486" y="375153"/>
                    <a:pt x="168141" y="394022"/>
                  </a:cubicBezTo>
                  <a:cubicBezTo>
                    <a:pt x="191489" y="417640"/>
                    <a:pt x="218628" y="439076"/>
                    <a:pt x="255115" y="440931"/>
                  </a:cubicBezTo>
                  <a:cubicBezTo>
                    <a:pt x="261510" y="441258"/>
                    <a:pt x="267844" y="445593"/>
                    <a:pt x="274103" y="445356"/>
                  </a:cubicBezTo>
                  <a:cubicBezTo>
                    <a:pt x="284008" y="444987"/>
                    <a:pt x="294107" y="443261"/>
                    <a:pt x="303628" y="440436"/>
                  </a:cubicBezTo>
                  <a:cubicBezTo>
                    <a:pt x="325864" y="433836"/>
                    <a:pt x="350846" y="430689"/>
                    <a:pt x="369217" y="418110"/>
                  </a:cubicBezTo>
                  <a:cubicBezTo>
                    <a:pt x="405198" y="393473"/>
                    <a:pt x="437257" y="363012"/>
                    <a:pt x="445952" y="316770"/>
                  </a:cubicBezTo>
                  <a:cubicBezTo>
                    <a:pt x="449013" y="300477"/>
                    <a:pt x="452986" y="283269"/>
                    <a:pt x="450758" y="267288"/>
                  </a:cubicBezTo>
                  <a:cubicBezTo>
                    <a:pt x="446121" y="234042"/>
                    <a:pt x="438484" y="201057"/>
                    <a:pt x="417884" y="172943"/>
                  </a:cubicBezTo>
                  <a:cubicBezTo>
                    <a:pt x="414066" y="167739"/>
                    <a:pt x="411464" y="161649"/>
                    <a:pt x="408302" y="155968"/>
                  </a:cubicBezTo>
                  <a:cubicBezTo>
                    <a:pt x="402976" y="150481"/>
                    <a:pt x="397654" y="145000"/>
                    <a:pt x="392329" y="139520"/>
                  </a:cubicBezTo>
                  <a:cubicBezTo>
                    <a:pt x="374184" y="121293"/>
                    <a:pt x="352138" y="110153"/>
                    <a:pt x="326880" y="107006"/>
                  </a:cubicBezTo>
                  <a:cubicBezTo>
                    <a:pt x="304550" y="104225"/>
                    <a:pt x="281783" y="101397"/>
                    <a:pt x="259475" y="102822"/>
                  </a:cubicBezTo>
                  <a:cubicBezTo>
                    <a:pt x="221502" y="105248"/>
                    <a:pt x="194978" y="127814"/>
                    <a:pt x="180849" y="161645"/>
                  </a:cubicBezTo>
                  <a:cubicBezTo>
                    <a:pt x="171568" y="183871"/>
                    <a:pt x="157321" y="192286"/>
                    <a:pt x="133936" y="191615"/>
                  </a:cubicBezTo>
                  <a:cubicBezTo>
                    <a:pt x="131923" y="150854"/>
                    <a:pt x="147286" y="115931"/>
                    <a:pt x="171062" y="82922"/>
                  </a:cubicBezTo>
                  <a:cubicBezTo>
                    <a:pt x="196844" y="47124"/>
                    <a:pt x="233525" y="38546"/>
                    <a:pt x="273888" y="36763"/>
                  </a:cubicBezTo>
                </a:path>
              </a:pathLst>
            </a:custGeom>
            <a:solidFill>
              <a:srgbClr val="EFE646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89697E3-20DE-4671-B0FC-ACDEB4E8ECB6}"/>
                </a:ext>
              </a:extLst>
            </p:cNvPr>
            <p:cNvSpPr/>
            <p:nvPr/>
          </p:nvSpPr>
          <p:spPr>
            <a:xfrm flipV="1">
              <a:off x="11426421" y="555794"/>
              <a:ext cx="532455" cy="283941"/>
            </a:xfrm>
            <a:custGeom>
              <a:avLst/>
              <a:gdLst>
                <a:gd name="connsiteX0" fmla="*/ 31574 w 532455"/>
                <a:gd name="connsiteY0" fmla="*/ 279179 h 283941"/>
                <a:gd name="connsiteX1" fmla="*/ 32288 w 532455"/>
                <a:gd name="connsiteY1" fmla="*/ 274000 h 283941"/>
                <a:gd name="connsiteX2" fmla="*/ 26388 w 532455"/>
                <a:gd name="connsiteY2" fmla="*/ 184787 h 283941"/>
                <a:gd name="connsiteX3" fmla="*/ 23348 w 532455"/>
                <a:gd name="connsiteY3" fmla="*/ 96592 h 283941"/>
                <a:gd name="connsiteX4" fmla="*/ 18101 w 532455"/>
                <a:gd name="connsiteY4" fmla="*/ 41982 h 283941"/>
                <a:gd name="connsiteX5" fmla="*/ 33756 w 532455"/>
                <a:gd name="connsiteY5" fmla="*/ 27257 h 283941"/>
                <a:gd name="connsiteX6" fmla="*/ 61601 w 532455"/>
                <a:gd name="connsiteY6" fmla="*/ 31427 h 283941"/>
                <a:gd name="connsiteX7" fmla="*/ 159230 w 532455"/>
                <a:gd name="connsiteY7" fmla="*/ 33570 h 283941"/>
                <a:gd name="connsiteX8" fmla="*/ 298877 w 532455"/>
                <a:gd name="connsiteY8" fmla="*/ 31377 h 283941"/>
                <a:gd name="connsiteX9" fmla="*/ 363188 w 532455"/>
                <a:gd name="connsiteY9" fmla="*/ 33968 h 283941"/>
                <a:gd name="connsiteX10" fmla="*/ 401922 w 532455"/>
                <a:gd name="connsiteY10" fmla="*/ 31162 h 283941"/>
                <a:gd name="connsiteX11" fmla="*/ 473604 w 532455"/>
                <a:gd name="connsiteY11" fmla="*/ 22290 h 283941"/>
                <a:gd name="connsiteX12" fmla="*/ 498912 w 532455"/>
                <a:gd name="connsiteY12" fmla="*/ 21102 h 283941"/>
                <a:gd name="connsiteX13" fmla="*/ 506438 w 532455"/>
                <a:gd name="connsiteY13" fmla="*/ 28746 h 283941"/>
                <a:gd name="connsiteX14" fmla="*/ 501722 w 532455"/>
                <a:gd name="connsiteY14" fmla="*/ 68417 h 283941"/>
                <a:gd name="connsiteX15" fmla="*/ 491383 w 532455"/>
                <a:gd name="connsiteY15" fmla="*/ 177469 h 283941"/>
                <a:gd name="connsiteX16" fmla="*/ 489556 w 532455"/>
                <a:gd name="connsiteY16" fmla="*/ 210734 h 283941"/>
                <a:gd name="connsiteX17" fmla="*/ 511297 w 532455"/>
                <a:gd name="connsiteY17" fmla="*/ 232159 h 283941"/>
                <a:gd name="connsiteX18" fmla="*/ 513555 w 532455"/>
                <a:gd name="connsiteY18" fmla="*/ 220721 h 283941"/>
                <a:gd name="connsiteX19" fmla="*/ 519652 w 532455"/>
                <a:gd name="connsiteY19" fmla="*/ 66486 h 283941"/>
                <a:gd name="connsiteX20" fmla="*/ 531786 w 532455"/>
                <a:gd name="connsiteY20" fmla="*/ 23396 h 283941"/>
                <a:gd name="connsiteX21" fmla="*/ 530770 w 532455"/>
                <a:gd name="connsiteY21" fmla="*/ 10289 h 283941"/>
                <a:gd name="connsiteX22" fmla="*/ 510084 w 532455"/>
                <a:gd name="connsiteY22" fmla="*/ 298 h 283941"/>
                <a:gd name="connsiteX23" fmla="*/ 446118 w 532455"/>
                <a:gd name="connsiteY23" fmla="*/ 5190 h 283941"/>
                <a:gd name="connsiteX24" fmla="*/ 420975 w 532455"/>
                <a:gd name="connsiteY24" fmla="*/ 12095 h 283941"/>
                <a:gd name="connsiteX25" fmla="*/ 327595 w 532455"/>
                <a:gd name="connsiteY25" fmla="*/ 15253 h 283941"/>
                <a:gd name="connsiteX26" fmla="*/ 107204 w 532455"/>
                <a:gd name="connsiteY26" fmla="*/ 18278 h 283941"/>
                <a:gd name="connsiteX27" fmla="*/ 31226 w 532455"/>
                <a:gd name="connsiteY27" fmla="*/ 15166 h 283941"/>
                <a:gd name="connsiteX28" fmla="*/ 21593 w 532455"/>
                <a:gd name="connsiteY28" fmla="*/ 9410 h 283941"/>
                <a:gd name="connsiteX29" fmla="*/ 4152 w 532455"/>
                <a:gd name="connsiteY29" fmla="*/ 11309 h 283941"/>
                <a:gd name="connsiteX30" fmla="*/ 208 w 532455"/>
                <a:gd name="connsiteY30" fmla="*/ 26633 h 283941"/>
                <a:gd name="connsiteX31" fmla="*/ 6965 w 532455"/>
                <a:gd name="connsiteY31" fmla="*/ 75397 h 283941"/>
                <a:gd name="connsiteX32" fmla="*/ 8480 w 532455"/>
                <a:gd name="connsiteY32" fmla="*/ 83249 h 283941"/>
                <a:gd name="connsiteX33" fmla="*/ 11193 w 532455"/>
                <a:gd name="connsiteY33" fmla="*/ 195797 h 283941"/>
                <a:gd name="connsiteX34" fmla="*/ 16971 w 532455"/>
                <a:gd name="connsiteY34" fmla="*/ 277097 h 283941"/>
                <a:gd name="connsiteX35" fmla="*/ 18618 w 532455"/>
                <a:gd name="connsiteY35" fmla="*/ 284239 h 283941"/>
                <a:gd name="connsiteX36" fmla="*/ 31574 w 532455"/>
                <a:gd name="connsiteY36" fmla="*/ 279179 h 28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32455" h="283941">
                  <a:moveTo>
                    <a:pt x="31574" y="279179"/>
                  </a:moveTo>
                  <a:cubicBezTo>
                    <a:pt x="31811" y="277453"/>
                    <a:pt x="32051" y="275723"/>
                    <a:pt x="32288" y="274000"/>
                  </a:cubicBezTo>
                  <a:cubicBezTo>
                    <a:pt x="30282" y="244264"/>
                    <a:pt x="27863" y="214545"/>
                    <a:pt x="26388" y="184787"/>
                  </a:cubicBezTo>
                  <a:cubicBezTo>
                    <a:pt x="24927" y="155412"/>
                    <a:pt x="24848" y="125967"/>
                    <a:pt x="23348" y="96592"/>
                  </a:cubicBezTo>
                  <a:cubicBezTo>
                    <a:pt x="22415" y="78343"/>
                    <a:pt x="20219" y="60145"/>
                    <a:pt x="18101" y="41982"/>
                  </a:cubicBezTo>
                  <a:cubicBezTo>
                    <a:pt x="16644" y="29504"/>
                    <a:pt x="22562" y="25682"/>
                    <a:pt x="33756" y="27257"/>
                  </a:cubicBezTo>
                  <a:cubicBezTo>
                    <a:pt x="43054" y="28563"/>
                    <a:pt x="52285" y="31094"/>
                    <a:pt x="61601" y="31427"/>
                  </a:cubicBezTo>
                  <a:cubicBezTo>
                    <a:pt x="94130" y="32583"/>
                    <a:pt x="126687" y="33713"/>
                    <a:pt x="159230" y="33570"/>
                  </a:cubicBezTo>
                  <a:cubicBezTo>
                    <a:pt x="205780" y="33369"/>
                    <a:pt x="252331" y="31617"/>
                    <a:pt x="298877" y="31377"/>
                  </a:cubicBezTo>
                  <a:cubicBezTo>
                    <a:pt x="320309" y="31269"/>
                    <a:pt x="341745" y="33724"/>
                    <a:pt x="363188" y="33968"/>
                  </a:cubicBezTo>
                  <a:cubicBezTo>
                    <a:pt x="376090" y="34112"/>
                    <a:pt x="389060" y="32619"/>
                    <a:pt x="401922" y="31162"/>
                  </a:cubicBezTo>
                  <a:cubicBezTo>
                    <a:pt x="425841" y="28449"/>
                    <a:pt x="449689" y="25082"/>
                    <a:pt x="473604" y="22290"/>
                  </a:cubicBezTo>
                  <a:cubicBezTo>
                    <a:pt x="481995" y="21310"/>
                    <a:pt x="490543" y="20510"/>
                    <a:pt x="498912" y="21102"/>
                  </a:cubicBezTo>
                  <a:cubicBezTo>
                    <a:pt x="501722" y="21303"/>
                    <a:pt x="506603" y="26245"/>
                    <a:pt x="506438" y="28746"/>
                  </a:cubicBezTo>
                  <a:cubicBezTo>
                    <a:pt x="505566" y="42014"/>
                    <a:pt x="503050" y="55167"/>
                    <a:pt x="501722" y="68417"/>
                  </a:cubicBezTo>
                  <a:cubicBezTo>
                    <a:pt x="498090" y="104750"/>
                    <a:pt x="494663" y="141100"/>
                    <a:pt x="491383" y="177469"/>
                  </a:cubicBezTo>
                  <a:cubicBezTo>
                    <a:pt x="490389" y="188523"/>
                    <a:pt x="490145" y="199644"/>
                    <a:pt x="489556" y="210734"/>
                  </a:cubicBezTo>
                  <a:cubicBezTo>
                    <a:pt x="496802" y="217875"/>
                    <a:pt x="504048" y="225017"/>
                    <a:pt x="511297" y="232159"/>
                  </a:cubicBezTo>
                  <a:cubicBezTo>
                    <a:pt x="512080" y="228347"/>
                    <a:pt x="513411" y="224558"/>
                    <a:pt x="513555" y="220721"/>
                  </a:cubicBezTo>
                  <a:cubicBezTo>
                    <a:pt x="515510" y="169305"/>
                    <a:pt x="516487" y="117831"/>
                    <a:pt x="519652" y="66486"/>
                  </a:cubicBezTo>
                  <a:cubicBezTo>
                    <a:pt x="520549" y="51944"/>
                    <a:pt x="528043" y="37869"/>
                    <a:pt x="531786" y="23396"/>
                  </a:cubicBezTo>
                  <a:cubicBezTo>
                    <a:pt x="532866" y="19215"/>
                    <a:pt x="533153" y="12163"/>
                    <a:pt x="530770" y="10289"/>
                  </a:cubicBezTo>
                  <a:cubicBezTo>
                    <a:pt x="524798" y="5602"/>
                    <a:pt x="517054" y="223"/>
                    <a:pt x="510084" y="298"/>
                  </a:cubicBezTo>
                  <a:cubicBezTo>
                    <a:pt x="488738" y="539"/>
                    <a:pt x="467360" y="2717"/>
                    <a:pt x="446118" y="5190"/>
                  </a:cubicBezTo>
                  <a:cubicBezTo>
                    <a:pt x="437580" y="6187"/>
                    <a:pt x="429451" y="11617"/>
                    <a:pt x="420975" y="12095"/>
                  </a:cubicBezTo>
                  <a:cubicBezTo>
                    <a:pt x="389885" y="13839"/>
                    <a:pt x="358734" y="14714"/>
                    <a:pt x="327595" y="15253"/>
                  </a:cubicBezTo>
                  <a:cubicBezTo>
                    <a:pt x="254136" y="16523"/>
                    <a:pt x="180670" y="17765"/>
                    <a:pt x="107204" y="18278"/>
                  </a:cubicBezTo>
                  <a:cubicBezTo>
                    <a:pt x="81881" y="18454"/>
                    <a:pt x="56534" y="16631"/>
                    <a:pt x="31226" y="15166"/>
                  </a:cubicBezTo>
                  <a:cubicBezTo>
                    <a:pt x="27867" y="14969"/>
                    <a:pt x="23844" y="12188"/>
                    <a:pt x="21593" y="9410"/>
                  </a:cubicBezTo>
                  <a:cubicBezTo>
                    <a:pt x="14409" y="560"/>
                    <a:pt x="8595" y="2717"/>
                    <a:pt x="4152" y="11309"/>
                  </a:cubicBezTo>
                  <a:cubicBezTo>
                    <a:pt x="1765" y="15924"/>
                    <a:pt x="-277" y="21662"/>
                    <a:pt x="208" y="26633"/>
                  </a:cubicBezTo>
                  <a:cubicBezTo>
                    <a:pt x="1790" y="42954"/>
                    <a:pt x="4583" y="59154"/>
                    <a:pt x="6965" y="75397"/>
                  </a:cubicBezTo>
                  <a:cubicBezTo>
                    <a:pt x="7349" y="78035"/>
                    <a:pt x="8415" y="80622"/>
                    <a:pt x="8480" y="83249"/>
                  </a:cubicBezTo>
                  <a:cubicBezTo>
                    <a:pt x="9395" y="120766"/>
                    <a:pt x="9675" y="158305"/>
                    <a:pt x="11193" y="195797"/>
                  </a:cubicBezTo>
                  <a:cubicBezTo>
                    <a:pt x="12291" y="222946"/>
                    <a:pt x="14994" y="250031"/>
                    <a:pt x="16971" y="277097"/>
                  </a:cubicBezTo>
                  <a:cubicBezTo>
                    <a:pt x="17516" y="279455"/>
                    <a:pt x="18069" y="281856"/>
                    <a:pt x="18618" y="284239"/>
                  </a:cubicBezTo>
                  <a:cubicBezTo>
                    <a:pt x="23061" y="282506"/>
                    <a:pt x="27317" y="280840"/>
                    <a:pt x="31574" y="279179"/>
                  </a:cubicBezTo>
                </a:path>
              </a:pathLst>
            </a:custGeom>
            <a:solidFill>
              <a:srgbClr val="1C2224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B7C0CA-1099-04B6-9DE1-54D3F215A27E}"/>
                </a:ext>
              </a:extLst>
            </p:cNvPr>
            <p:cNvSpPr/>
            <p:nvPr/>
          </p:nvSpPr>
          <p:spPr>
            <a:xfrm flipV="1">
              <a:off x="11207161" y="397516"/>
              <a:ext cx="229825" cy="131302"/>
            </a:xfrm>
            <a:custGeom>
              <a:avLst/>
              <a:gdLst>
                <a:gd name="connsiteX0" fmla="*/ 229922 w 229825"/>
                <a:gd name="connsiteY0" fmla="*/ 6260 h 131302"/>
                <a:gd name="connsiteX1" fmla="*/ 215003 w 229825"/>
                <a:gd name="connsiteY1" fmla="*/ 12099 h 131302"/>
                <a:gd name="connsiteX2" fmla="*/ 199280 w 229825"/>
                <a:gd name="connsiteY2" fmla="*/ 16502 h 131302"/>
                <a:gd name="connsiteX3" fmla="*/ 198064 w 229825"/>
                <a:gd name="connsiteY3" fmla="*/ 12472 h 131302"/>
                <a:gd name="connsiteX4" fmla="*/ 207750 w 229825"/>
                <a:gd name="connsiteY4" fmla="*/ 155 h 131302"/>
                <a:gd name="connsiteX5" fmla="*/ 168234 w 229825"/>
                <a:gd name="connsiteY5" fmla="*/ 22628 h 131302"/>
                <a:gd name="connsiteX6" fmla="*/ 98378 w 229825"/>
                <a:gd name="connsiteY6" fmla="*/ 86875 h 131302"/>
                <a:gd name="connsiteX7" fmla="*/ 47120 w 229825"/>
                <a:gd name="connsiteY7" fmla="*/ 107650 h 131302"/>
                <a:gd name="connsiteX8" fmla="*/ 10126 w 229825"/>
                <a:gd name="connsiteY8" fmla="*/ 91221 h 131302"/>
                <a:gd name="connsiteX9" fmla="*/ 96 w 229825"/>
                <a:gd name="connsiteY9" fmla="*/ 90385 h 131302"/>
                <a:gd name="connsiteX10" fmla="*/ 1905 w 229825"/>
                <a:gd name="connsiteY10" fmla="*/ 102945 h 131302"/>
                <a:gd name="connsiteX11" fmla="*/ 45576 w 229825"/>
                <a:gd name="connsiteY11" fmla="*/ 129660 h 131302"/>
                <a:gd name="connsiteX12" fmla="*/ 112898 w 229825"/>
                <a:gd name="connsiteY12" fmla="*/ 106728 h 131302"/>
                <a:gd name="connsiteX13" fmla="*/ 154708 w 229825"/>
                <a:gd name="connsiteY13" fmla="*/ 69415 h 131302"/>
                <a:gd name="connsiteX14" fmla="*/ 164114 w 229825"/>
                <a:gd name="connsiteY14" fmla="*/ 58868 h 131302"/>
                <a:gd name="connsiteX15" fmla="*/ 212825 w 229825"/>
                <a:gd name="connsiteY15" fmla="*/ 21774 h 131302"/>
                <a:gd name="connsiteX16" fmla="*/ 229922 w 229825"/>
                <a:gd name="connsiteY16" fmla="*/ 6260 h 131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825" h="131302">
                  <a:moveTo>
                    <a:pt x="229922" y="6260"/>
                  </a:moveTo>
                  <a:cubicBezTo>
                    <a:pt x="224955" y="8227"/>
                    <a:pt x="220060" y="10409"/>
                    <a:pt x="215003" y="12099"/>
                  </a:cubicBezTo>
                  <a:cubicBezTo>
                    <a:pt x="209846" y="13818"/>
                    <a:pt x="204527" y="15053"/>
                    <a:pt x="199280" y="16502"/>
                  </a:cubicBezTo>
                  <a:cubicBezTo>
                    <a:pt x="198875" y="15157"/>
                    <a:pt x="198466" y="13814"/>
                    <a:pt x="198064" y="12472"/>
                  </a:cubicBezTo>
                  <a:cubicBezTo>
                    <a:pt x="201290" y="8370"/>
                    <a:pt x="204520" y="4261"/>
                    <a:pt x="207750" y="155"/>
                  </a:cubicBezTo>
                  <a:cubicBezTo>
                    <a:pt x="194472" y="7516"/>
                    <a:pt x="179653" y="13046"/>
                    <a:pt x="168234" y="22628"/>
                  </a:cubicBezTo>
                  <a:cubicBezTo>
                    <a:pt x="144017" y="42934"/>
                    <a:pt x="121652" y="65432"/>
                    <a:pt x="98378" y="86875"/>
                  </a:cubicBezTo>
                  <a:cubicBezTo>
                    <a:pt x="83912" y="100204"/>
                    <a:pt x="68491" y="113371"/>
                    <a:pt x="47120" y="107650"/>
                  </a:cubicBezTo>
                  <a:cubicBezTo>
                    <a:pt x="34254" y="104205"/>
                    <a:pt x="22551" y="96525"/>
                    <a:pt x="10126" y="91221"/>
                  </a:cubicBezTo>
                  <a:cubicBezTo>
                    <a:pt x="7198" y="89972"/>
                    <a:pt x="3462" y="90611"/>
                    <a:pt x="96" y="90385"/>
                  </a:cubicBezTo>
                  <a:cubicBezTo>
                    <a:pt x="620" y="94630"/>
                    <a:pt x="-281" y="99895"/>
                    <a:pt x="1905" y="102945"/>
                  </a:cubicBezTo>
                  <a:cubicBezTo>
                    <a:pt x="12588" y="117853"/>
                    <a:pt x="27521" y="125454"/>
                    <a:pt x="45576" y="129660"/>
                  </a:cubicBezTo>
                  <a:cubicBezTo>
                    <a:pt x="73490" y="136167"/>
                    <a:pt x="93756" y="124205"/>
                    <a:pt x="112898" y="106728"/>
                  </a:cubicBezTo>
                  <a:cubicBezTo>
                    <a:pt x="126687" y="94128"/>
                    <a:pt x="140866" y="81958"/>
                    <a:pt x="154708" y="69415"/>
                  </a:cubicBezTo>
                  <a:cubicBezTo>
                    <a:pt x="158185" y="66268"/>
                    <a:pt x="161473" y="62729"/>
                    <a:pt x="164114" y="58868"/>
                  </a:cubicBezTo>
                  <a:cubicBezTo>
                    <a:pt x="176280" y="41064"/>
                    <a:pt x="196445" y="33944"/>
                    <a:pt x="212825" y="21774"/>
                  </a:cubicBezTo>
                  <a:cubicBezTo>
                    <a:pt x="218976" y="17209"/>
                    <a:pt x="224248" y="11464"/>
                    <a:pt x="229922" y="6260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D41081-B50F-F35D-FF9B-4451425E46D7}"/>
                </a:ext>
              </a:extLst>
            </p:cNvPr>
            <p:cNvSpPr/>
            <p:nvPr/>
          </p:nvSpPr>
          <p:spPr>
            <a:xfrm flipV="1">
              <a:off x="11914256" y="479159"/>
              <a:ext cx="21163" cy="98476"/>
            </a:xfrm>
            <a:custGeom>
              <a:avLst/>
              <a:gdLst>
                <a:gd name="connsiteX0" fmla="*/ 21454 w 21163"/>
                <a:gd name="connsiteY0" fmla="*/ 11731 h 98476"/>
                <a:gd name="connsiteX1" fmla="*/ 291 w 21163"/>
                <a:gd name="connsiteY1" fmla="*/ 186 h 98476"/>
                <a:gd name="connsiteX2" fmla="*/ 3449 w 21163"/>
                <a:gd name="connsiteY2" fmla="*/ 49768 h 98476"/>
                <a:gd name="connsiteX3" fmla="*/ 5746 w 21163"/>
                <a:gd name="connsiteY3" fmla="*/ 78963 h 98476"/>
                <a:gd name="connsiteX4" fmla="*/ 9873 w 21163"/>
                <a:gd name="connsiteY4" fmla="*/ 97916 h 98476"/>
                <a:gd name="connsiteX5" fmla="*/ 14387 w 21163"/>
                <a:gd name="connsiteY5" fmla="*/ 98662 h 98476"/>
                <a:gd name="connsiteX6" fmla="*/ 19778 w 21163"/>
                <a:gd name="connsiteY6" fmla="*/ 80334 h 98476"/>
                <a:gd name="connsiteX7" fmla="*/ 20219 w 21163"/>
                <a:gd name="connsiteY7" fmla="*/ 30328 h 98476"/>
                <a:gd name="connsiteX8" fmla="*/ 21454 w 21163"/>
                <a:gd name="connsiteY8" fmla="*/ 11731 h 98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63" h="98476">
                  <a:moveTo>
                    <a:pt x="21454" y="11731"/>
                  </a:moveTo>
                  <a:cubicBezTo>
                    <a:pt x="14398" y="7887"/>
                    <a:pt x="7343" y="4040"/>
                    <a:pt x="291" y="186"/>
                  </a:cubicBezTo>
                  <a:cubicBezTo>
                    <a:pt x="1342" y="16709"/>
                    <a:pt x="2351" y="33238"/>
                    <a:pt x="3449" y="49768"/>
                  </a:cubicBezTo>
                  <a:cubicBezTo>
                    <a:pt x="4102" y="59508"/>
                    <a:pt x="4558" y="69284"/>
                    <a:pt x="5746" y="78963"/>
                  </a:cubicBezTo>
                  <a:cubicBezTo>
                    <a:pt x="6532" y="85355"/>
                    <a:pt x="8459" y="91603"/>
                    <a:pt x="9873" y="97916"/>
                  </a:cubicBezTo>
                  <a:cubicBezTo>
                    <a:pt x="11376" y="98163"/>
                    <a:pt x="12884" y="98411"/>
                    <a:pt x="14387" y="98662"/>
                  </a:cubicBezTo>
                  <a:cubicBezTo>
                    <a:pt x="16272" y="92554"/>
                    <a:pt x="19484" y="86514"/>
                    <a:pt x="19778" y="80334"/>
                  </a:cubicBezTo>
                  <a:cubicBezTo>
                    <a:pt x="20571" y="63696"/>
                    <a:pt x="20011" y="46998"/>
                    <a:pt x="20219" y="30328"/>
                  </a:cubicBezTo>
                  <a:cubicBezTo>
                    <a:pt x="20298" y="24123"/>
                    <a:pt x="21023" y="17929"/>
                    <a:pt x="21454" y="11731"/>
                  </a:cubicBezTo>
                </a:path>
              </a:pathLst>
            </a:custGeom>
            <a:solidFill>
              <a:srgbClr val="20242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E59AAB8-64B6-C9A3-8450-2D6F50556B95}"/>
                </a:ext>
              </a:extLst>
            </p:cNvPr>
            <p:cNvSpPr/>
            <p:nvPr/>
          </p:nvSpPr>
          <p:spPr>
            <a:xfrm flipV="1">
              <a:off x="12055636" y="428878"/>
              <a:ext cx="54215" cy="95102"/>
            </a:xfrm>
            <a:custGeom>
              <a:avLst/>
              <a:gdLst>
                <a:gd name="connsiteX0" fmla="*/ 17362 w 54215"/>
                <a:gd name="connsiteY0" fmla="*/ 20654 h 95102"/>
                <a:gd name="connsiteX1" fmla="*/ 18808 w 54215"/>
                <a:gd name="connsiteY1" fmla="*/ 17317 h 95102"/>
                <a:gd name="connsiteX2" fmla="*/ 26707 w 54215"/>
                <a:gd name="connsiteY2" fmla="*/ 21293 h 95102"/>
                <a:gd name="connsiteX3" fmla="*/ 25418 w 54215"/>
                <a:gd name="connsiteY3" fmla="*/ 24760 h 95102"/>
                <a:gd name="connsiteX4" fmla="*/ 17362 w 54215"/>
                <a:gd name="connsiteY4" fmla="*/ 20654 h 95102"/>
                <a:gd name="connsiteX5" fmla="*/ 48767 w 54215"/>
                <a:gd name="connsiteY5" fmla="*/ 1609 h 95102"/>
                <a:gd name="connsiteX6" fmla="*/ 38345 w 54215"/>
                <a:gd name="connsiteY6" fmla="*/ 169 h 95102"/>
                <a:gd name="connsiteX7" fmla="*/ 42264 w 54215"/>
                <a:gd name="connsiteY7" fmla="*/ 11829 h 95102"/>
                <a:gd name="connsiteX8" fmla="*/ 28727 w 54215"/>
                <a:gd name="connsiteY8" fmla="*/ 10975 h 95102"/>
                <a:gd name="connsiteX9" fmla="*/ 30522 w 54215"/>
                <a:gd name="connsiteY9" fmla="*/ 1946 h 95102"/>
                <a:gd name="connsiteX10" fmla="*/ 6394 w 54215"/>
                <a:gd name="connsiteY10" fmla="*/ 1946 h 95102"/>
                <a:gd name="connsiteX11" fmla="*/ 11376 w 54215"/>
                <a:gd name="connsiteY11" fmla="*/ 15874 h 95102"/>
                <a:gd name="connsiteX12" fmla="*/ 344 w 54215"/>
                <a:gd name="connsiteY12" fmla="*/ 17220 h 95102"/>
                <a:gd name="connsiteX13" fmla="*/ 344 w 54215"/>
                <a:gd name="connsiteY13" fmla="*/ 22603 h 95102"/>
                <a:gd name="connsiteX14" fmla="*/ 16902 w 54215"/>
                <a:gd name="connsiteY14" fmla="*/ 33753 h 95102"/>
                <a:gd name="connsiteX15" fmla="*/ 12158 w 54215"/>
                <a:gd name="connsiteY15" fmla="*/ 35426 h 95102"/>
                <a:gd name="connsiteX16" fmla="*/ 347 w 54215"/>
                <a:gd name="connsiteY16" fmla="*/ 54906 h 95102"/>
                <a:gd name="connsiteX17" fmla="*/ 344 w 54215"/>
                <a:gd name="connsiteY17" fmla="*/ 54902 h 95102"/>
                <a:gd name="connsiteX18" fmla="*/ 4535 w 54215"/>
                <a:gd name="connsiteY18" fmla="*/ 56973 h 95102"/>
                <a:gd name="connsiteX19" fmla="*/ 344 w 54215"/>
                <a:gd name="connsiteY19" fmla="*/ 60289 h 95102"/>
                <a:gd name="connsiteX20" fmla="*/ 347 w 54215"/>
                <a:gd name="connsiteY20" fmla="*/ 60285 h 95102"/>
                <a:gd name="connsiteX21" fmla="*/ 344 w 54215"/>
                <a:gd name="connsiteY21" fmla="*/ 76435 h 95102"/>
                <a:gd name="connsiteX22" fmla="*/ 9072 w 54215"/>
                <a:gd name="connsiteY22" fmla="*/ 77167 h 95102"/>
                <a:gd name="connsiteX23" fmla="*/ 5730 w 54215"/>
                <a:gd name="connsiteY23" fmla="*/ 92584 h 95102"/>
                <a:gd name="connsiteX24" fmla="*/ 11074 w 54215"/>
                <a:gd name="connsiteY24" fmla="*/ 95272 h 95102"/>
                <a:gd name="connsiteX25" fmla="*/ 16493 w 54215"/>
                <a:gd name="connsiteY25" fmla="*/ 92573 h 95102"/>
                <a:gd name="connsiteX26" fmla="*/ 21873 w 54215"/>
                <a:gd name="connsiteY26" fmla="*/ 87201 h 95102"/>
                <a:gd name="connsiteX27" fmla="*/ 25232 w 54215"/>
                <a:gd name="connsiteY27" fmla="*/ 79722 h 95102"/>
                <a:gd name="connsiteX28" fmla="*/ 16683 w 54215"/>
                <a:gd name="connsiteY28" fmla="*/ 70743 h 95102"/>
                <a:gd name="connsiteX29" fmla="*/ 16805 w 54215"/>
                <a:gd name="connsiteY29" fmla="*/ 70868 h 95102"/>
                <a:gd name="connsiteX30" fmla="*/ 11806 w 54215"/>
                <a:gd name="connsiteY30" fmla="*/ 54446 h 95102"/>
                <a:gd name="connsiteX31" fmla="*/ 21815 w 54215"/>
                <a:gd name="connsiteY31" fmla="*/ 49490 h 95102"/>
                <a:gd name="connsiteX32" fmla="*/ 21848 w 54215"/>
                <a:gd name="connsiteY32" fmla="*/ 49458 h 95102"/>
                <a:gd name="connsiteX33" fmla="*/ 26893 w 54215"/>
                <a:gd name="connsiteY33" fmla="*/ 44121 h 95102"/>
                <a:gd name="connsiteX34" fmla="*/ 27658 w 54215"/>
                <a:gd name="connsiteY34" fmla="*/ 42377 h 95102"/>
                <a:gd name="connsiteX35" fmla="*/ 27170 w 54215"/>
                <a:gd name="connsiteY35" fmla="*/ 38835 h 95102"/>
                <a:gd name="connsiteX36" fmla="*/ 23125 w 54215"/>
                <a:gd name="connsiteY36" fmla="*/ 36215 h 95102"/>
                <a:gd name="connsiteX37" fmla="*/ 24719 w 54215"/>
                <a:gd name="connsiteY37" fmla="*/ 34625 h 95102"/>
                <a:gd name="connsiteX38" fmla="*/ 27342 w 54215"/>
                <a:gd name="connsiteY38" fmla="*/ 38670 h 95102"/>
                <a:gd name="connsiteX39" fmla="*/ 30913 w 54215"/>
                <a:gd name="connsiteY39" fmla="*/ 39162 h 95102"/>
                <a:gd name="connsiteX40" fmla="*/ 33098 w 54215"/>
                <a:gd name="connsiteY40" fmla="*/ 34582 h 95102"/>
                <a:gd name="connsiteX41" fmla="*/ 33095 w 54215"/>
                <a:gd name="connsiteY41" fmla="*/ 17851 h 95102"/>
                <a:gd name="connsiteX42" fmla="*/ 44016 w 54215"/>
                <a:gd name="connsiteY42" fmla="*/ 23127 h 95102"/>
                <a:gd name="connsiteX43" fmla="*/ 43883 w 54215"/>
                <a:gd name="connsiteY43" fmla="*/ 23217 h 95102"/>
                <a:gd name="connsiteX44" fmla="*/ 49187 w 54215"/>
                <a:gd name="connsiteY44" fmla="*/ 17485 h 95102"/>
                <a:gd name="connsiteX45" fmla="*/ 49051 w 54215"/>
                <a:gd name="connsiteY45" fmla="*/ 17615 h 95102"/>
                <a:gd name="connsiteX46" fmla="*/ 54559 w 54215"/>
                <a:gd name="connsiteY46" fmla="*/ 12084 h 95102"/>
                <a:gd name="connsiteX47" fmla="*/ 54452 w 54215"/>
                <a:gd name="connsiteY47" fmla="*/ 12217 h 95102"/>
                <a:gd name="connsiteX48" fmla="*/ 54434 w 54215"/>
                <a:gd name="connsiteY48" fmla="*/ 6087 h 95102"/>
                <a:gd name="connsiteX49" fmla="*/ 54534 w 54215"/>
                <a:gd name="connsiteY49" fmla="*/ 6217 h 95102"/>
                <a:gd name="connsiteX50" fmla="*/ 48767 w 54215"/>
                <a:gd name="connsiteY50" fmla="*/ 1609 h 9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215" h="95102">
                  <a:moveTo>
                    <a:pt x="17362" y="20654"/>
                  </a:moveTo>
                  <a:cubicBezTo>
                    <a:pt x="17846" y="19542"/>
                    <a:pt x="18327" y="18433"/>
                    <a:pt x="18808" y="17317"/>
                  </a:cubicBezTo>
                  <a:cubicBezTo>
                    <a:pt x="21460" y="18612"/>
                    <a:pt x="24123" y="19875"/>
                    <a:pt x="26707" y="21293"/>
                  </a:cubicBezTo>
                  <a:cubicBezTo>
                    <a:pt x="26814" y="21347"/>
                    <a:pt x="26158" y="22793"/>
                    <a:pt x="25418" y="24760"/>
                  </a:cubicBezTo>
                  <a:cubicBezTo>
                    <a:pt x="22626" y="23335"/>
                    <a:pt x="19992" y="21993"/>
                    <a:pt x="17362" y="20654"/>
                  </a:cubicBezTo>
                  <a:moveTo>
                    <a:pt x="48767" y="1609"/>
                  </a:moveTo>
                  <a:cubicBezTo>
                    <a:pt x="45293" y="1131"/>
                    <a:pt x="41816" y="647"/>
                    <a:pt x="38345" y="169"/>
                  </a:cubicBezTo>
                  <a:cubicBezTo>
                    <a:pt x="39497" y="3604"/>
                    <a:pt x="40649" y="7035"/>
                    <a:pt x="42264" y="11829"/>
                  </a:cubicBezTo>
                  <a:cubicBezTo>
                    <a:pt x="36946" y="11492"/>
                    <a:pt x="32923" y="11241"/>
                    <a:pt x="28727" y="10975"/>
                  </a:cubicBezTo>
                  <a:cubicBezTo>
                    <a:pt x="29517" y="6988"/>
                    <a:pt x="30016" y="4462"/>
                    <a:pt x="30522" y="1946"/>
                  </a:cubicBezTo>
                  <a:lnTo>
                    <a:pt x="6394" y="1946"/>
                  </a:lnTo>
                  <a:cubicBezTo>
                    <a:pt x="8164" y="6884"/>
                    <a:pt x="9538" y="10749"/>
                    <a:pt x="11376" y="15874"/>
                  </a:cubicBezTo>
                  <a:cubicBezTo>
                    <a:pt x="6979" y="16412"/>
                    <a:pt x="3663" y="16818"/>
                    <a:pt x="344" y="17220"/>
                  </a:cubicBezTo>
                  <a:lnTo>
                    <a:pt x="344" y="22603"/>
                  </a:lnTo>
                  <a:cubicBezTo>
                    <a:pt x="5863" y="26321"/>
                    <a:pt x="11383" y="30039"/>
                    <a:pt x="16902" y="33753"/>
                  </a:cubicBezTo>
                  <a:cubicBezTo>
                    <a:pt x="15320" y="34313"/>
                    <a:pt x="13737" y="34869"/>
                    <a:pt x="12158" y="35426"/>
                  </a:cubicBezTo>
                  <a:cubicBezTo>
                    <a:pt x="8217" y="41921"/>
                    <a:pt x="4280" y="48410"/>
                    <a:pt x="347" y="54906"/>
                  </a:cubicBezTo>
                  <a:lnTo>
                    <a:pt x="344" y="54902"/>
                  </a:lnTo>
                  <a:cubicBezTo>
                    <a:pt x="1740" y="55591"/>
                    <a:pt x="3136" y="56284"/>
                    <a:pt x="4535" y="56973"/>
                  </a:cubicBezTo>
                  <a:cubicBezTo>
                    <a:pt x="3136" y="58078"/>
                    <a:pt x="1740" y="59183"/>
                    <a:pt x="344" y="60289"/>
                  </a:cubicBezTo>
                  <a:lnTo>
                    <a:pt x="347" y="60285"/>
                  </a:lnTo>
                  <a:cubicBezTo>
                    <a:pt x="347" y="65668"/>
                    <a:pt x="344" y="71051"/>
                    <a:pt x="344" y="76435"/>
                  </a:cubicBezTo>
                  <a:cubicBezTo>
                    <a:pt x="3326" y="76686"/>
                    <a:pt x="6312" y="76934"/>
                    <a:pt x="9072" y="77167"/>
                  </a:cubicBezTo>
                  <a:cubicBezTo>
                    <a:pt x="7855" y="82798"/>
                    <a:pt x="6796" y="87693"/>
                    <a:pt x="5730" y="92584"/>
                  </a:cubicBezTo>
                  <a:cubicBezTo>
                    <a:pt x="7514" y="93481"/>
                    <a:pt x="9294" y="94375"/>
                    <a:pt x="11074" y="95272"/>
                  </a:cubicBezTo>
                  <a:cubicBezTo>
                    <a:pt x="12879" y="94375"/>
                    <a:pt x="14688" y="93474"/>
                    <a:pt x="16493" y="92573"/>
                  </a:cubicBezTo>
                  <a:cubicBezTo>
                    <a:pt x="18284" y="90786"/>
                    <a:pt x="20078" y="88992"/>
                    <a:pt x="21873" y="87201"/>
                  </a:cubicBezTo>
                  <a:cubicBezTo>
                    <a:pt x="23208" y="84229"/>
                    <a:pt x="24543" y="81254"/>
                    <a:pt x="25232" y="79722"/>
                  </a:cubicBezTo>
                  <a:cubicBezTo>
                    <a:pt x="21941" y="76266"/>
                    <a:pt x="19310" y="73506"/>
                    <a:pt x="16683" y="70743"/>
                  </a:cubicBezTo>
                  <a:cubicBezTo>
                    <a:pt x="16683" y="70743"/>
                    <a:pt x="16805" y="70865"/>
                    <a:pt x="16805" y="70868"/>
                  </a:cubicBezTo>
                  <a:cubicBezTo>
                    <a:pt x="14957" y="65414"/>
                    <a:pt x="12395" y="60034"/>
                    <a:pt x="11806" y="54446"/>
                  </a:cubicBezTo>
                  <a:cubicBezTo>
                    <a:pt x="11673" y="53161"/>
                    <a:pt x="18302" y="51159"/>
                    <a:pt x="21815" y="49490"/>
                  </a:cubicBezTo>
                  <a:lnTo>
                    <a:pt x="21848" y="49458"/>
                  </a:lnTo>
                  <a:cubicBezTo>
                    <a:pt x="23531" y="47681"/>
                    <a:pt x="25214" y="45901"/>
                    <a:pt x="26893" y="44121"/>
                  </a:cubicBezTo>
                  <a:cubicBezTo>
                    <a:pt x="27568" y="43727"/>
                    <a:pt x="27823" y="43149"/>
                    <a:pt x="27658" y="42377"/>
                  </a:cubicBezTo>
                  <a:cubicBezTo>
                    <a:pt x="27493" y="41193"/>
                    <a:pt x="27331" y="40016"/>
                    <a:pt x="27170" y="38835"/>
                  </a:cubicBezTo>
                  <a:cubicBezTo>
                    <a:pt x="25824" y="37963"/>
                    <a:pt x="24475" y="37087"/>
                    <a:pt x="23125" y="36215"/>
                  </a:cubicBezTo>
                  <a:lnTo>
                    <a:pt x="24719" y="34625"/>
                  </a:lnTo>
                  <a:cubicBezTo>
                    <a:pt x="25594" y="35971"/>
                    <a:pt x="26466" y="37321"/>
                    <a:pt x="27342" y="38670"/>
                  </a:cubicBezTo>
                  <a:cubicBezTo>
                    <a:pt x="28533" y="38831"/>
                    <a:pt x="29721" y="38996"/>
                    <a:pt x="30913" y="39162"/>
                  </a:cubicBezTo>
                  <a:cubicBezTo>
                    <a:pt x="31641" y="37636"/>
                    <a:pt x="32370" y="36111"/>
                    <a:pt x="33098" y="34582"/>
                  </a:cubicBezTo>
                  <a:cubicBezTo>
                    <a:pt x="33095" y="29303"/>
                    <a:pt x="33095" y="24028"/>
                    <a:pt x="33095" y="17851"/>
                  </a:cubicBezTo>
                  <a:cubicBezTo>
                    <a:pt x="38051" y="20245"/>
                    <a:pt x="41037" y="21688"/>
                    <a:pt x="44016" y="23127"/>
                  </a:cubicBezTo>
                  <a:cubicBezTo>
                    <a:pt x="44016" y="23127"/>
                    <a:pt x="43886" y="23220"/>
                    <a:pt x="43883" y="23217"/>
                  </a:cubicBezTo>
                  <a:cubicBezTo>
                    <a:pt x="45648" y="21304"/>
                    <a:pt x="47418" y="19391"/>
                    <a:pt x="49187" y="17485"/>
                  </a:cubicBezTo>
                  <a:lnTo>
                    <a:pt x="49051" y="17615"/>
                  </a:lnTo>
                  <a:cubicBezTo>
                    <a:pt x="50888" y="15770"/>
                    <a:pt x="52725" y="13929"/>
                    <a:pt x="54559" y="12084"/>
                  </a:cubicBezTo>
                  <a:lnTo>
                    <a:pt x="54452" y="12217"/>
                  </a:lnTo>
                  <a:cubicBezTo>
                    <a:pt x="54445" y="10171"/>
                    <a:pt x="54441" y="8133"/>
                    <a:pt x="54434" y="6087"/>
                  </a:cubicBezTo>
                  <a:cubicBezTo>
                    <a:pt x="54434" y="6087"/>
                    <a:pt x="54538" y="6217"/>
                    <a:pt x="54534" y="6217"/>
                  </a:cubicBezTo>
                  <a:cubicBezTo>
                    <a:pt x="52614" y="4681"/>
                    <a:pt x="50687" y="3145"/>
                    <a:pt x="48767" y="1609"/>
                  </a:cubicBezTo>
                </a:path>
              </a:pathLst>
            </a:custGeom>
            <a:solidFill>
              <a:srgbClr val="FEFEFE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2A35E7-EBEF-5588-E6E9-BFE100E9C5A5}"/>
                </a:ext>
              </a:extLst>
            </p:cNvPr>
            <p:cNvSpPr/>
            <p:nvPr/>
          </p:nvSpPr>
          <p:spPr>
            <a:xfrm flipV="1">
              <a:off x="11978804" y="506931"/>
              <a:ext cx="118756" cy="21715"/>
            </a:xfrm>
            <a:custGeom>
              <a:avLst/>
              <a:gdLst>
                <a:gd name="connsiteX0" fmla="*/ 77167 w 118756"/>
                <a:gd name="connsiteY0" fmla="*/ 21911 h 21715"/>
                <a:gd name="connsiteX1" fmla="*/ 88199 w 118756"/>
                <a:gd name="connsiteY1" fmla="*/ 20565 h 21715"/>
                <a:gd name="connsiteX2" fmla="*/ 83221 w 118756"/>
                <a:gd name="connsiteY2" fmla="*/ 6637 h 21715"/>
                <a:gd name="connsiteX3" fmla="*/ 107345 w 118756"/>
                <a:gd name="connsiteY3" fmla="*/ 6637 h 21715"/>
                <a:gd name="connsiteX4" fmla="*/ 105551 w 118756"/>
                <a:gd name="connsiteY4" fmla="*/ 15667 h 21715"/>
                <a:gd name="connsiteX5" fmla="*/ 119091 w 118756"/>
                <a:gd name="connsiteY5" fmla="*/ 16521 h 21715"/>
                <a:gd name="connsiteX6" fmla="*/ 115169 w 118756"/>
                <a:gd name="connsiteY6" fmla="*/ 4861 h 21715"/>
                <a:gd name="connsiteX7" fmla="*/ 100031 w 118756"/>
                <a:gd name="connsiteY7" fmla="*/ 931 h 21715"/>
                <a:gd name="connsiteX8" fmla="*/ 77285 w 118756"/>
                <a:gd name="connsiteY8" fmla="*/ 195 h 21715"/>
                <a:gd name="connsiteX9" fmla="*/ 64879 w 118756"/>
                <a:gd name="connsiteY9" fmla="*/ 10416 h 21715"/>
                <a:gd name="connsiteX10" fmla="*/ 20601 w 118756"/>
                <a:gd name="connsiteY10" fmla="*/ 6548 h 21715"/>
                <a:gd name="connsiteX11" fmla="*/ 335 w 118756"/>
                <a:gd name="connsiteY11" fmla="*/ 9343 h 21715"/>
                <a:gd name="connsiteX12" fmla="*/ 30520 w 118756"/>
                <a:gd name="connsiteY12" fmla="*/ 16244 h 21715"/>
                <a:gd name="connsiteX13" fmla="*/ 66752 w 118756"/>
                <a:gd name="connsiteY13" fmla="*/ 16776 h 21715"/>
                <a:gd name="connsiteX14" fmla="*/ 77167 w 118756"/>
                <a:gd name="connsiteY14" fmla="*/ 21911 h 2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756" h="21715">
                  <a:moveTo>
                    <a:pt x="77167" y="21911"/>
                  </a:moveTo>
                  <a:cubicBezTo>
                    <a:pt x="80487" y="21509"/>
                    <a:pt x="83806" y="21104"/>
                    <a:pt x="88199" y="20565"/>
                  </a:cubicBezTo>
                  <a:cubicBezTo>
                    <a:pt x="86365" y="15441"/>
                    <a:pt x="84987" y="11575"/>
                    <a:pt x="83221" y="6637"/>
                  </a:cubicBezTo>
                  <a:lnTo>
                    <a:pt x="107345" y="6637"/>
                  </a:lnTo>
                  <a:cubicBezTo>
                    <a:pt x="106843" y="9153"/>
                    <a:pt x="106340" y="11679"/>
                    <a:pt x="105551" y="15667"/>
                  </a:cubicBezTo>
                  <a:cubicBezTo>
                    <a:pt x="109746" y="15932"/>
                    <a:pt x="113769" y="16183"/>
                    <a:pt x="119091" y="16521"/>
                  </a:cubicBezTo>
                  <a:cubicBezTo>
                    <a:pt x="117473" y="11726"/>
                    <a:pt x="116321" y="8295"/>
                    <a:pt x="115169" y="4861"/>
                  </a:cubicBezTo>
                  <a:cubicBezTo>
                    <a:pt x="110130" y="3497"/>
                    <a:pt x="105159" y="1477"/>
                    <a:pt x="100031" y="931"/>
                  </a:cubicBezTo>
                  <a:cubicBezTo>
                    <a:pt x="92509" y="134"/>
                    <a:pt x="84872" y="389"/>
                    <a:pt x="77285" y="195"/>
                  </a:cubicBezTo>
                  <a:cubicBezTo>
                    <a:pt x="73148" y="3784"/>
                    <a:pt x="68992" y="10445"/>
                    <a:pt x="64879" y="10416"/>
                  </a:cubicBezTo>
                  <a:cubicBezTo>
                    <a:pt x="50115" y="10319"/>
                    <a:pt x="35379" y="7764"/>
                    <a:pt x="20601" y="6548"/>
                  </a:cubicBezTo>
                  <a:cubicBezTo>
                    <a:pt x="14094" y="6009"/>
                    <a:pt x="7505" y="6454"/>
                    <a:pt x="335" y="9343"/>
                  </a:cubicBezTo>
                  <a:cubicBezTo>
                    <a:pt x="10387" y="11737"/>
                    <a:pt x="20331" y="15218"/>
                    <a:pt x="30520" y="16244"/>
                  </a:cubicBezTo>
                  <a:cubicBezTo>
                    <a:pt x="42489" y="17450"/>
                    <a:pt x="54690" y="16130"/>
                    <a:pt x="66752" y="16776"/>
                  </a:cubicBezTo>
                  <a:cubicBezTo>
                    <a:pt x="70305" y="16966"/>
                    <a:pt x="73700" y="20120"/>
                    <a:pt x="77167" y="2191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D387010-FEBC-8033-24DA-B213E0DC9B97}"/>
                </a:ext>
              </a:extLst>
            </p:cNvPr>
            <p:cNvSpPr/>
            <p:nvPr/>
          </p:nvSpPr>
          <p:spPr>
            <a:xfrm flipV="1">
              <a:off x="11440365" y="472546"/>
              <a:ext cx="16608" cy="62175"/>
            </a:xfrm>
            <a:custGeom>
              <a:avLst/>
              <a:gdLst>
                <a:gd name="connsiteX0" fmla="*/ 9876 w 16608"/>
                <a:gd name="connsiteY0" fmla="*/ 178 h 62175"/>
                <a:gd name="connsiteX1" fmla="*/ 7368 w 16608"/>
                <a:gd name="connsiteY1" fmla="*/ 1155 h 62175"/>
                <a:gd name="connsiteX2" fmla="*/ 2200 w 16608"/>
                <a:gd name="connsiteY2" fmla="*/ 7004 h 62175"/>
                <a:gd name="connsiteX3" fmla="*/ 2207 w 16608"/>
                <a:gd name="connsiteY3" fmla="*/ 6843 h 62175"/>
                <a:gd name="connsiteX4" fmla="*/ 111 w 16608"/>
                <a:gd name="connsiteY4" fmla="*/ 12395 h 62175"/>
                <a:gd name="connsiteX5" fmla="*/ 2849 w 16608"/>
                <a:gd name="connsiteY5" fmla="*/ 62049 h 62175"/>
                <a:gd name="connsiteX6" fmla="*/ 6815 w 16608"/>
                <a:gd name="connsiteY6" fmla="*/ 62354 h 62175"/>
                <a:gd name="connsiteX7" fmla="*/ 16720 w 16608"/>
                <a:gd name="connsiteY7" fmla="*/ 1316 h 62175"/>
                <a:gd name="connsiteX8" fmla="*/ 9876 w 16608"/>
                <a:gd name="connsiteY8" fmla="*/ 178 h 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8" h="62175">
                  <a:moveTo>
                    <a:pt x="9876" y="178"/>
                  </a:moveTo>
                  <a:lnTo>
                    <a:pt x="7368" y="1155"/>
                  </a:lnTo>
                  <a:cubicBezTo>
                    <a:pt x="5645" y="3107"/>
                    <a:pt x="3923" y="5056"/>
                    <a:pt x="2200" y="7004"/>
                  </a:cubicBezTo>
                  <a:cubicBezTo>
                    <a:pt x="2200" y="7004"/>
                    <a:pt x="2207" y="6843"/>
                    <a:pt x="2207" y="6843"/>
                  </a:cubicBezTo>
                  <a:cubicBezTo>
                    <a:pt x="1507" y="8695"/>
                    <a:pt x="811" y="10546"/>
                    <a:pt x="111" y="12395"/>
                  </a:cubicBezTo>
                  <a:cubicBezTo>
                    <a:pt x="1026" y="28946"/>
                    <a:pt x="1938" y="45498"/>
                    <a:pt x="2849" y="62049"/>
                  </a:cubicBezTo>
                  <a:cubicBezTo>
                    <a:pt x="4174" y="62153"/>
                    <a:pt x="5494" y="62254"/>
                    <a:pt x="6815" y="62354"/>
                  </a:cubicBezTo>
                  <a:cubicBezTo>
                    <a:pt x="10117" y="42009"/>
                    <a:pt x="13418" y="21661"/>
                    <a:pt x="16720" y="1316"/>
                  </a:cubicBezTo>
                  <a:cubicBezTo>
                    <a:pt x="14438" y="939"/>
                    <a:pt x="12159" y="555"/>
                    <a:pt x="9876" y="178"/>
                  </a:cubicBezTo>
                </a:path>
              </a:pathLst>
            </a:custGeom>
            <a:solidFill>
              <a:srgbClr val="30333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A0BE444-A7E6-6347-A9D0-F6874E20F2BA}"/>
                </a:ext>
              </a:extLst>
            </p:cNvPr>
            <p:cNvSpPr/>
            <p:nvPr/>
          </p:nvSpPr>
          <p:spPr>
            <a:xfrm flipV="1">
              <a:off x="12109643" y="587322"/>
              <a:ext cx="21528" cy="59353"/>
            </a:xfrm>
            <a:custGeom>
              <a:avLst/>
              <a:gdLst>
                <a:gd name="connsiteX0" fmla="*/ 420 w 21528"/>
                <a:gd name="connsiteY0" fmla="*/ 11182 h 59353"/>
                <a:gd name="connsiteX1" fmla="*/ 16681 w 21528"/>
                <a:gd name="connsiteY1" fmla="*/ 11182 h 59353"/>
                <a:gd name="connsiteX2" fmla="*/ 16903 w 21528"/>
                <a:gd name="connsiteY2" fmla="*/ 47228 h 59353"/>
                <a:gd name="connsiteX3" fmla="*/ 21490 w 21528"/>
                <a:gd name="connsiteY3" fmla="*/ 59577 h 59353"/>
                <a:gd name="connsiteX4" fmla="*/ 20962 w 21528"/>
                <a:gd name="connsiteY4" fmla="*/ 12959 h 59353"/>
                <a:gd name="connsiteX5" fmla="*/ 7479 w 21528"/>
                <a:gd name="connsiteY5" fmla="*/ 653 h 59353"/>
                <a:gd name="connsiteX6" fmla="*/ 420 w 21528"/>
                <a:gd name="connsiteY6" fmla="*/ 11182 h 59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28" h="59353">
                  <a:moveTo>
                    <a:pt x="420" y="11182"/>
                  </a:moveTo>
                  <a:lnTo>
                    <a:pt x="16681" y="11182"/>
                  </a:lnTo>
                  <a:cubicBezTo>
                    <a:pt x="16681" y="23664"/>
                    <a:pt x="16268" y="35475"/>
                    <a:pt x="16903" y="47228"/>
                  </a:cubicBezTo>
                  <a:cubicBezTo>
                    <a:pt x="17126" y="51416"/>
                    <a:pt x="19889" y="55468"/>
                    <a:pt x="21490" y="59577"/>
                  </a:cubicBezTo>
                  <a:cubicBezTo>
                    <a:pt x="21529" y="44016"/>
                    <a:pt x="22638" y="28337"/>
                    <a:pt x="20962" y="12959"/>
                  </a:cubicBezTo>
                  <a:cubicBezTo>
                    <a:pt x="20449" y="8261"/>
                    <a:pt x="12912" y="2232"/>
                    <a:pt x="7479" y="653"/>
                  </a:cubicBezTo>
                  <a:cubicBezTo>
                    <a:pt x="-488" y="-1658"/>
                    <a:pt x="337" y="5878"/>
                    <a:pt x="420" y="11182"/>
                  </a:cubicBezTo>
                </a:path>
              </a:pathLst>
            </a:custGeom>
            <a:solidFill>
              <a:srgbClr val="F9F8DD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FD53D9-8A27-C695-19D8-07F65ADD3A99}"/>
                </a:ext>
              </a:extLst>
            </p:cNvPr>
            <p:cNvSpPr/>
            <p:nvPr/>
          </p:nvSpPr>
          <p:spPr>
            <a:xfrm flipV="1">
              <a:off x="12047206" y="469245"/>
              <a:ext cx="24989" cy="32302"/>
            </a:xfrm>
            <a:custGeom>
              <a:avLst/>
              <a:gdLst>
                <a:gd name="connsiteX0" fmla="*/ 8771 w 24989"/>
                <a:gd name="connsiteY0" fmla="*/ 32487 h 32302"/>
                <a:gd name="connsiteX1" fmla="*/ 20581 w 24989"/>
                <a:gd name="connsiteY1" fmla="*/ 13008 h 32302"/>
                <a:gd name="connsiteX2" fmla="*/ 25326 w 24989"/>
                <a:gd name="connsiteY2" fmla="*/ 11335 h 32302"/>
                <a:gd name="connsiteX3" fmla="*/ 8767 w 24989"/>
                <a:gd name="connsiteY3" fmla="*/ 185 h 32302"/>
                <a:gd name="connsiteX4" fmla="*/ 2996 w 24989"/>
                <a:gd name="connsiteY4" fmla="*/ 17113 h 32302"/>
                <a:gd name="connsiteX5" fmla="*/ 8771 w 24989"/>
                <a:gd name="connsiteY5" fmla="*/ 32487 h 3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89" h="32302">
                  <a:moveTo>
                    <a:pt x="8771" y="32487"/>
                  </a:moveTo>
                  <a:cubicBezTo>
                    <a:pt x="12708" y="25992"/>
                    <a:pt x="16641" y="19503"/>
                    <a:pt x="20581" y="13008"/>
                  </a:cubicBezTo>
                  <a:cubicBezTo>
                    <a:pt x="22160" y="12451"/>
                    <a:pt x="23743" y="11895"/>
                    <a:pt x="25326" y="11335"/>
                  </a:cubicBezTo>
                  <a:cubicBezTo>
                    <a:pt x="19806" y="7621"/>
                    <a:pt x="14287" y="3903"/>
                    <a:pt x="8767" y="185"/>
                  </a:cubicBezTo>
                  <a:cubicBezTo>
                    <a:pt x="6912" y="5869"/>
                    <a:pt x="5968" y="12092"/>
                    <a:pt x="2996" y="17113"/>
                  </a:cubicBezTo>
                  <a:cubicBezTo>
                    <a:pt x="-1913" y="25389"/>
                    <a:pt x="-47" y="29947"/>
                    <a:pt x="8771" y="3248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2E8ECD8-A94D-B028-D694-AD74FB25936D}"/>
                </a:ext>
              </a:extLst>
            </p:cNvPr>
            <p:cNvSpPr/>
            <p:nvPr/>
          </p:nvSpPr>
          <p:spPr>
            <a:xfrm flipV="1">
              <a:off x="12007174" y="528410"/>
              <a:ext cx="48660" cy="5290"/>
            </a:xfrm>
            <a:custGeom>
              <a:avLst/>
              <a:gdLst>
                <a:gd name="connsiteX0" fmla="*/ 48994 w 48660"/>
                <a:gd name="connsiteY0" fmla="*/ 5307 h 5290"/>
                <a:gd name="connsiteX1" fmla="*/ 38347 w 48660"/>
                <a:gd name="connsiteY1" fmla="*/ 430 h 5290"/>
                <a:gd name="connsiteX2" fmla="*/ 334 w 48660"/>
                <a:gd name="connsiteY2" fmla="*/ 508 h 5290"/>
                <a:gd name="connsiteX3" fmla="*/ 10864 w 48660"/>
                <a:gd name="connsiteY3" fmla="*/ 5210 h 5290"/>
                <a:gd name="connsiteX4" fmla="*/ 48994 w 48660"/>
                <a:gd name="connsiteY4" fmla="*/ 5307 h 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660" h="5290">
                  <a:moveTo>
                    <a:pt x="48994" y="5307"/>
                  </a:moveTo>
                  <a:cubicBezTo>
                    <a:pt x="45452" y="3598"/>
                    <a:pt x="41957" y="573"/>
                    <a:pt x="38347" y="430"/>
                  </a:cubicBezTo>
                  <a:cubicBezTo>
                    <a:pt x="25700" y="-84"/>
                    <a:pt x="13013" y="401"/>
                    <a:pt x="334" y="508"/>
                  </a:cubicBezTo>
                  <a:cubicBezTo>
                    <a:pt x="3844" y="2152"/>
                    <a:pt x="7293" y="5059"/>
                    <a:pt x="10864" y="5210"/>
                  </a:cubicBezTo>
                  <a:cubicBezTo>
                    <a:pt x="23550" y="5748"/>
                    <a:pt x="36283" y="5350"/>
                    <a:pt x="48994" y="530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8EB8FF9-3EDE-FA5A-1CAB-57FCD0FDE32F}"/>
                </a:ext>
              </a:extLst>
            </p:cNvPr>
            <p:cNvSpPr/>
            <p:nvPr/>
          </p:nvSpPr>
          <p:spPr>
            <a:xfrm flipV="1">
              <a:off x="12017603" y="561051"/>
              <a:ext cx="27342" cy="10201"/>
            </a:xfrm>
            <a:custGeom>
              <a:avLst/>
              <a:gdLst>
                <a:gd name="connsiteX0" fmla="*/ 323 w 27342"/>
                <a:gd name="connsiteY0" fmla="*/ 5520 h 10201"/>
                <a:gd name="connsiteX1" fmla="*/ 27666 w 27342"/>
                <a:gd name="connsiteY1" fmla="*/ 10412 h 10201"/>
                <a:gd name="connsiteX2" fmla="*/ 16505 w 27342"/>
                <a:gd name="connsiteY2" fmla="*/ 2560 h 10201"/>
                <a:gd name="connsiteX3" fmla="*/ 323 w 27342"/>
                <a:gd name="connsiteY3" fmla="*/ 5520 h 1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42" h="10201">
                  <a:moveTo>
                    <a:pt x="323" y="5520"/>
                  </a:moveTo>
                  <a:cubicBezTo>
                    <a:pt x="9439" y="7150"/>
                    <a:pt x="18551" y="8779"/>
                    <a:pt x="27666" y="10412"/>
                  </a:cubicBezTo>
                  <a:cubicBezTo>
                    <a:pt x="27462" y="2850"/>
                    <a:pt x="27046" y="-3344"/>
                    <a:pt x="16505" y="2560"/>
                  </a:cubicBezTo>
                  <a:cubicBezTo>
                    <a:pt x="11976" y="5093"/>
                    <a:pt x="5768" y="4623"/>
                    <a:pt x="323" y="5520"/>
                  </a:cubicBezTo>
                </a:path>
              </a:pathLst>
            </a:custGeom>
            <a:solidFill>
              <a:srgbClr val="FCFA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046E79C-53CE-983D-0177-7E8EF3E1C7D3}"/>
                </a:ext>
              </a:extLst>
            </p:cNvPr>
            <p:cNvSpPr/>
            <p:nvPr/>
          </p:nvSpPr>
          <p:spPr>
            <a:xfrm flipV="1">
              <a:off x="12071976" y="436939"/>
              <a:ext cx="26467" cy="16565"/>
            </a:xfrm>
            <a:custGeom>
              <a:avLst/>
              <a:gdLst>
                <a:gd name="connsiteX0" fmla="*/ 344 w 26467"/>
                <a:gd name="connsiteY0" fmla="*/ 260 h 16565"/>
                <a:gd name="connsiteX1" fmla="*/ 8896 w 26467"/>
                <a:gd name="connsiteY1" fmla="*/ 9239 h 16565"/>
                <a:gd name="connsiteX2" fmla="*/ 5533 w 26467"/>
                <a:gd name="connsiteY2" fmla="*/ 16718 h 16565"/>
                <a:gd name="connsiteX3" fmla="*/ 26811 w 26467"/>
                <a:gd name="connsiteY3" fmla="*/ 163 h 16565"/>
                <a:gd name="connsiteX4" fmla="*/ 344 w 26467"/>
                <a:gd name="connsiteY4" fmla="*/ 260 h 1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" h="16565">
                  <a:moveTo>
                    <a:pt x="344" y="260"/>
                  </a:moveTo>
                  <a:cubicBezTo>
                    <a:pt x="2971" y="3023"/>
                    <a:pt x="5605" y="5783"/>
                    <a:pt x="8896" y="9239"/>
                  </a:cubicBezTo>
                  <a:cubicBezTo>
                    <a:pt x="8203" y="10772"/>
                    <a:pt x="6868" y="13747"/>
                    <a:pt x="5533" y="16718"/>
                  </a:cubicBezTo>
                  <a:cubicBezTo>
                    <a:pt x="17236" y="17127"/>
                    <a:pt x="19777" y="5762"/>
                    <a:pt x="26811" y="163"/>
                  </a:cubicBezTo>
                  <a:cubicBezTo>
                    <a:pt x="17986" y="192"/>
                    <a:pt x="9165" y="228"/>
                    <a:pt x="344" y="260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8204A36-D242-A9DD-4D7F-47E6D0106CA4}"/>
                </a:ext>
              </a:extLst>
            </p:cNvPr>
            <p:cNvSpPr/>
            <p:nvPr/>
          </p:nvSpPr>
          <p:spPr>
            <a:xfrm flipV="1">
              <a:off x="11797262" y="635833"/>
              <a:ext cx="16126" cy="18989"/>
            </a:xfrm>
            <a:custGeom>
              <a:avLst/>
              <a:gdLst>
                <a:gd name="connsiteX0" fmla="*/ 241 w 16126"/>
                <a:gd name="connsiteY0" fmla="*/ 2780 h 18989"/>
                <a:gd name="connsiteX1" fmla="*/ 16211 w 16126"/>
                <a:gd name="connsiteY1" fmla="*/ 19227 h 18989"/>
                <a:gd name="connsiteX2" fmla="*/ 16322 w 16126"/>
                <a:gd name="connsiteY2" fmla="*/ 12570 h 18989"/>
                <a:gd name="connsiteX3" fmla="*/ 241 w 16126"/>
                <a:gd name="connsiteY3" fmla="*/ 2780 h 1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26" h="18989">
                  <a:moveTo>
                    <a:pt x="241" y="2780"/>
                  </a:moveTo>
                  <a:cubicBezTo>
                    <a:pt x="5563" y="8260"/>
                    <a:pt x="10889" y="13743"/>
                    <a:pt x="16211" y="19227"/>
                  </a:cubicBezTo>
                  <a:cubicBezTo>
                    <a:pt x="16258" y="17005"/>
                    <a:pt x="16455" y="14777"/>
                    <a:pt x="16322" y="12570"/>
                  </a:cubicBezTo>
                  <a:cubicBezTo>
                    <a:pt x="15583" y="66"/>
                    <a:pt x="11503" y="-2392"/>
                    <a:pt x="241" y="2780"/>
                  </a:cubicBezTo>
                </a:path>
              </a:pathLst>
            </a:custGeom>
            <a:solidFill>
              <a:srgbClr val="FBF9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9920034-8116-43FB-C61F-C8AA0465DFB0}"/>
                </a:ext>
              </a:extLst>
            </p:cNvPr>
            <p:cNvSpPr/>
            <p:nvPr/>
          </p:nvSpPr>
          <p:spPr>
            <a:xfrm flipV="1">
              <a:off x="12055636" y="422042"/>
              <a:ext cx="8731" cy="25674"/>
            </a:xfrm>
            <a:custGeom>
              <a:avLst/>
              <a:gdLst>
                <a:gd name="connsiteX0" fmla="*/ 5725 w 8731"/>
                <a:gd name="connsiteY0" fmla="*/ 16312 h 25674"/>
                <a:gd name="connsiteX1" fmla="*/ 9070 w 8731"/>
                <a:gd name="connsiteY1" fmla="*/ 895 h 25674"/>
                <a:gd name="connsiteX2" fmla="*/ 338 w 8731"/>
                <a:gd name="connsiteY2" fmla="*/ 162 h 25674"/>
                <a:gd name="connsiteX3" fmla="*/ 338 w 8731"/>
                <a:gd name="connsiteY3" fmla="*/ 25327 h 25674"/>
                <a:gd name="connsiteX4" fmla="*/ 4146 w 8731"/>
                <a:gd name="connsiteY4" fmla="*/ 25837 h 25674"/>
                <a:gd name="connsiteX5" fmla="*/ 5725 w 8731"/>
                <a:gd name="connsiteY5" fmla="*/ 16312 h 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1" h="25674">
                  <a:moveTo>
                    <a:pt x="5725" y="16312"/>
                  </a:moveTo>
                  <a:cubicBezTo>
                    <a:pt x="6791" y="11421"/>
                    <a:pt x="7850" y="6525"/>
                    <a:pt x="9070" y="895"/>
                  </a:cubicBezTo>
                  <a:cubicBezTo>
                    <a:pt x="6306" y="661"/>
                    <a:pt x="3321" y="414"/>
                    <a:pt x="338" y="162"/>
                  </a:cubicBezTo>
                  <a:lnTo>
                    <a:pt x="338" y="25327"/>
                  </a:lnTo>
                  <a:lnTo>
                    <a:pt x="4146" y="25837"/>
                  </a:lnTo>
                  <a:cubicBezTo>
                    <a:pt x="4673" y="22664"/>
                    <a:pt x="5201" y="19488"/>
                    <a:pt x="5725" y="16312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7ABBAA7-CED9-A9F9-579A-7C752507D5A1}"/>
                </a:ext>
              </a:extLst>
            </p:cNvPr>
            <p:cNvSpPr/>
            <p:nvPr/>
          </p:nvSpPr>
          <p:spPr>
            <a:xfrm flipV="1">
              <a:off x="11420551" y="533846"/>
              <a:ext cx="21282" cy="16372"/>
            </a:xfrm>
            <a:custGeom>
              <a:avLst/>
              <a:gdLst>
                <a:gd name="connsiteX0" fmla="*/ 101 w 21282"/>
                <a:gd name="connsiteY0" fmla="*/ 16576 h 16372"/>
                <a:gd name="connsiteX1" fmla="*/ 21376 w 21282"/>
                <a:gd name="connsiteY1" fmla="*/ 204 h 16372"/>
                <a:gd name="connsiteX2" fmla="*/ 101 w 21282"/>
                <a:gd name="connsiteY2" fmla="*/ 16576 h 1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2" h="16372">
                  <a:moveTo>
                    <a:pt x="101" y="16576"/>
                  </a:moveTo>
                  <a:cubicBezTo>
                    <a:pt x="9432" y="14028"/>
                    <a:pt x="21749" y="15363"/>
                    <a:pt x="21376" y="204"/>
                  </a:cubicBezTo>
                  <a:cubicBezTo>
                    <a:pt x="14284" y="5662"/>
                    <a:pt x="7193" y="11117"/>
                    <a:pt x="101" y="16576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30A8434-1D0C-152C-A122-1422FE9972C4}"/>
                </a:ext>
              </a:extLst>
            </p:cNvPr>
            <p:cNvSpPr/>
            <p:nvPr/>
          </p:nvSpPr>
          <p:spPr>
            <a:xfrm flipV="1">
              <a:off x="11441727" y="549918"/>
              <a:ext cx="16378" cy="13017"/>
            </a:xfrm>
            <a:custGeom>
              <a:avLst/>
              <a:gdLst>
                <a:gd name="connsiteX0" fmla="*/ 16245 w 16378"/>
                <a:gd name="connsiteY0" fmla="*/ 2287 h 13017"/>
                <a:gd name="connsiteX1" fmla="*/ 3290 w 16378"/>
                <a:gd name="connsiteY1" fmla="*/ 7347 h 13017"/>
                <a:gd name="connsiteX2" fmla="*/ 1642 w 16378"/>
                <a:gd name="connsiteY2" fmla="*/ 205 h 13017"/>
                <a:gd name="connsiteX3" fmla="*/ 114 w 16378"/>
                <a:gd name="connsiteY3" fmla="*/ 13021 h 13017"/>
                <a:gd name="connsiteX4" fmla="*/ 16245 w 16378"/>
                <a:gd name="connsiteY4" fmla="*/ 2287 h 1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78" h="13017">
                  <a:moveTo>
                    <a:pt x="16245" y="2287"/>
                  </a:moveTo>
                  <a:cubicBezTo>
                    <a:pt x="11989" y="3949"/>
                    <a:pt x="7732" y="5614"/>
                    <a:pt x="3290" y="7347"/>
                  </a:cubicBezTo>
                  <a:cubicBezTo>
                    <a:pt x="2740" y="4964"/>
                    <a:pt x="2188" y="2563"/>
                    <a:pt x="1642" y="205"/>
                  </a:cubicBezTo>
                  <a:cubicBezTo>
                    <a:pt x="1140" y="4508"/>
                    <a:pt x="627" y="8768"/>
                    <a:pt x="114" y="13021"/>
                  </a:cubicBezTo>
                  <a:cubicBezTo>
                    <a:pt x="7442" y="12379"/>
                    <a:pt x="18266" y="16987"/>
                    <a:pt x="16245" y="2287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BBEAAC0-4AF9-FF1C-4E6B-44D7573268F9}"/>
                </a:ext>
              </a:extLst>
            </p:cNvPr>
            <p:cNvSpPr/>
            <p:nvPr/>
          </p:nvSpPr>
          <p:spPr>
            <a:xfrm flipV="1">
              <a:off x="11974907" y="527286"/>
              <a:ext cx="16974" cy="12259"/>
            </a:xfrm>
            <a:custGeom>
              <a:avLst/>
              <a:gdLst>
                <a:gd name="connsiteX0" fmla="*/ 17287 w 16974"/>
                <a:gd name="connsiteY0" fmla="*/ 5542 h 12259"/>
                <a:gd name="connsiteX1" fmla="*/ 5896 w 16974"/>
                <a:gd name="connsiteY1" fmla="*/ 198 h 12259"/>
                <a:gd name="connsiteX2" fmla="*/ 312 w 16974"/>
                <a:gd name="connsiteY2" fmla="*/ 12457 h 12259"/>
                <a:gd name="connsiteX3" fmla="*/ 17287 w 16974"/>
                <a:gd name="connsiteY3" fmla="*/ 5542 h 1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4" h="12259">
                  <a:moveTo>
                    <a:pt x="17287" y="5542"/>
                  </a:moveTo>
                  <a:cubicBezTo>
                    <a:pt x="13490" y="3762"/>
                    <a:pt x="9693" y="1982"/>
                    <a:pt x="5896" y="198"/>
                  </a:cubicBezTo>
                  <a:cubicBezTo>
                    <a:pt x="4500" y="3263"/>
                    <a:pt x="3100" y="6331"/>
                    <a:pt x="312" y="12457"/>
                  </a:cubicBezTo>
                  <a:cubicBezTo>
                    <a:pt x="7640" y="9471"/>
                    <a:pt x="12463" y="7508"/>
                    <a:pt x="17287" y="5542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453244A-D36A-2177-5574-0A50E0DEC8FB}"/>
                </a:ext>
              </a:extLst>
            </p:cNvPr>
            <p:cNvSpPr/>
            <p:nvPr/>
          </p:nvSpPr>
          <p:spPr>
            <a:xfrm flipV="1">
              <a:off x="12110164" y="431006"/>
              <a:ext cx="15094" cy="11950"/>
            </a:xfrm>
            <a:custGeom>
              <a:avLst/>
              <a:gdLst>
                <a:gd name="connsiteX0" fmla="*/ 12918 w 15094"/>
                <a:gd name="connsiteY0" fmla="*/ 161 h 11950"/>
                <a:gd name="connsiteX1" fmla="*/ 361 w 15094"/>
                <a:gd name="connsiteY1" fmla="*/ 7464 h 11950"/>
                <a:gd name="connsiteX2" fmla="*/ 2973 w 15094"/>
                <a:gd name="connsiteY2" fmla="*/ 12111 h 11950"/>
                <a:gd name="connsiteX3" fmla="*/ 15455 w 15094"/>
                <a:gd name="connsiteY3" fmla="*/ 4704 h 11950"/>
                <a:gd name="connsiteX4" fmla="*/ 12918 w 15094"/>
                <a:gd name="connsiteY4" fmla="*/ 161 h 1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4" h="11950">
                  <a:moveTo>
                    <a:pt x="12918" y="161"/>
                  </a:moveTo>
                  <a:cubicBezTo>
                    <a:pt x="8730" y="2594"/>
                    <a:pt x="4545" y="5027"/>
                    <a:pt x="361" y="7464"/>
                  </a:cubicBezTo>
                  <a:cubicBezTo>
                    <a:pt x="1229" y="9011"/>
                    <a:pt x="2098" y="10561"/>
                    <a:pt x="2973" y="12111"/>
                  </a:cubicBezTo>
                  <a:cubicBezTo>
                    <a:pt x="7133" y="9642"/>
                    <a:pt x="11296" y="7173"/>
                    <a:pt x="15455" y="4704"/>
                  </a:cubicBezTo>
                  <a:cubicBezTo>
                    <a:pt x="14612" y="3190"/>
                    <a:pt x="13761" y="1675"/>
                    <a:pt x="12918" y="16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CCB2F7C-D92E-B991-9FE5-F1433E109DC2}"/>
                </a:ext>
              </a:extLst>
            </p:cNvPr>
            <p:cNvSpPr/>
            <p:nvPr/>
          </p:nvSpPr>
          <p:spPr>
            <a:xfrm flipV="1">
              <a:off x="12049375" y="447716"/>
              <a:ext cx="6265" cy="16149"/>
            </a:xfrm>
            <a:custGeom>
              <a:avLst/>
              <a:gdLst>
                <a:gd name="connsiteX0" fmla="*/ 6598 w 6265"/>
                <a:gd name="connsiteY0" fmla="*/ 16321 h 16149"/>
                <a:gd name="connsiteX1" fmla="*/ 6601 w 6265"/>
                <a:gd name="connsiteY1" fmla="*/ 172 h 16149"/>
                <a:gd name="connsiteX2" fmla="*/ 6598 w 6265"/>
                <a:gd name="connsiteY2" fmla="*/ 16321 h 1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65" h="16149">
                  <a:moveTo>
                    <a:pt x="6598" y="16321"/>
                  </a:moveTo>
                  <a:cubicBezTo>
                    <a:pt x="6598" y="10938"/>
                    <a:pt x="6601" y="5555"/>
                    <a:pt x="6601" y="172"/>
                  </a:cubicBezTo>
                  <a:cubicBezTo>
                    <a:pt x="-1771" y="5555"/>
                    <a:pt x="-1732" y="10938"/>
                    <a:pt x="6598" y="1632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B882F1F-EF56-4534-27AD-8C24BB63C587}"/>
                </a:ext>
              </a:extLst>
            </p:cNvPr>
            <p:cNvSpPr/>
            <p:nvPr/>
          </p:nvSpPr>
          <p:spPr>
            <a:xfrm flipV="1">
              <a:off x="12077248" y="421784"/>
              <a:ext cx="10690" cy="6049"/>
            </a:xfrm>
            <a:custGeom>
              <a:avLst/>
              <a:gdLst>
                <a:gd name="connsiteX0" fmla="*/ 11039 w 10690"/>
                <a:gd name="connsiteY0" fmla="*/ 1812 h 6049"/>
                <a:gd name="connsiteX1" fmla="*/ 348 w 10690"/>
                <a:gd name="connsiteY1" fmla="*/ 157 h 6049"/>
                <a:gd name="connsiteX2" fmla="*/ 11032 w 10690"/>
                <a:gd name="connsiteY2" fmla="*/ 1808 h 6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90" h="6049">
                  <a:moveTo>
                    <a:pt x="11039" y="1812"/>
                  </a:moveTo>
                  <a:cubicBezTo>
                    <a:pt x="7805" y="1309"/>
                    <a:pt x="4568" y="811"/>
                    <a:pt x="348" y="157"/>
                  </a:cubicBezTo>
                  <a:cubicBezTo>
                    <a:pt x="5300" y="7924"/>
                    <a:pt x="5300" y="7924"/>
                    <a:pt x="11032" y="1808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4B09C08-57CB-BA72-98DB-F6BD3D54ACC3}"/>
                </a:ext>
              </a:extLst>
            </p:cNvPr>
            <p:cNvSpPr/>
            <p:nvPr/>
          </p:nvSpPr>
          <p:spPr>
            <a:xfrm flipV="1">
              <a:off x="11450130" y="533584"/>
              <a:ext cx="13985" cy="5429"/>
            </a:xfrm>
            <a:custGeom>
              <a:avLst/>
              <a:gdLst>
                <a:gd name="connsiteX0" fmla="*/ 112 w 13985"/>
                <a:gd name="connsiteY0" fmla="*/ 4492 h 5429"/>
                <a:gd name="connsiteX1" fmla="*/ 6956 w 13985"/>
                <a:gd name="connsiteY1" fmla="*/ 5630 h 5429"/>
                <a:gd name="connsiteX2" fmla="*/ 14098 w 13985"/>
                <a:gd name="connsiteY2" fmla="*/ 200 h 5429"/>
                <a:gd name="connsiteX3" fmla="*/ 112 w 13985"/>
                <a:gd name="connsiteY3" fmla="*/ 4492 h 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85" h="5429">
                  <a:moveTo>
                    <a:pt x="112" y="4492"/>
                  </a:moveTo>
                  <a:cubicBezTo>
                    <a:pt x="2394" y="4869"/>
                    <a:pt x="4673" y="5253"/>
                    <a:pt x="6956" y="5630"/>
                  </a:cubicBezTo>
                  <a:cubicBezTo>
                    <a:pt x="9335" y="3821"/>
                    <a:pt x="11715" y="2012"/>
                    <a:pt x="14098" y="200"/>
                  </a:cubicBezTo>
                  <a:cubicBezTo>
                    <a:pt x="9436" y="1632"/>
                    <a:pt x="4774" y="3064"/>
                    <a:pt x="112" y="4492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F54DDD-BBB9-B8A3-938E-8D42973323D9}"/>
                </a:ext>
              </a:extLst>
            </p:cNvPr>
            <p:cNvSpPr/>
            <p:nvPr/>
          </p:nvSpPr>
          <p:spPr>
            <a:xfrm flipV="1">
              <a:off x="11969678" y="539461"/>
              <a:ext cx="10913" cy="5447"/>
            </a:xfrm>
            <a:custGeom>
              <a:avLst/>
              <a:gdLst>
                <a:gd name="connsiteX0" fmla="*/ 11221 w 10913"/>
                <a:gd name="connsiteY0" fmla="*/ 5650 h 5447"/>
                <a:gd name="connsiteX1" fmla="*/ 308 w 10913"/>
                <a:gd name="connsiteY1" fmla="*/ 202 h 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913" h="5447">
                  <a:moveTo>
                    <a:pt x="11221" y="5650"/>
                  </a:moveTo>
                  <a:lnTo>
                    <a:pt x="308" y="202"/>
                  </a:ln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55D0FBA-4CFF-DA5A-254C-0AE76C8DA98F}"/>
                </a:ext>
              </a:extLst>
            </p:cNvPr>
            <p:cNvSpPr/>
            <p:nvPr/>
          </p:nvSpPr>
          <p:spPr>
            <a:xfrm flipV="1">
              <a:off x="12087932" y="426179"/>
              <a:ext cx="5300" cy="7173"/>
            </a:xfrm>
            <a:custGeom>
              <a:avLst/>
              <a:gdLst>
                <a:gd name="connsiteX0" fmla="*/ 349 w 5300"/>
                <a:gd name="connsiteY0" fmla="*/ 7331 h 7173"/>
                <a:gd name="connsiteX1" fmla="*/ 5649 w 5300"/>
                <a:gd name="connsiteY1" fmla="*/ 2325 h 7173"/>
                <a:gd name="connsiteX2" fmla="*/ 2416 w 5300"/>
                <a:gd name="connsiteY2" fmla="*/ 161 h 7173"/>
                <a:gd name="connsiteX3" fmla="*/ 356 w 5300"/>
                <a:gd name="connsiteY3" fmla="*/ 7335 h 7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00" h="7173">
                  <a:moveTo>
                    <a:pt x="349" y="7331"/>
                  </a:moveTo>
                  <a:lnTo>
                    <a:pt x="5649" y="2325"/>
                  </a:lnTo>
                  <a:cubicBezTo>
                    <a:pt x="4573" y="1603"/>
                    <a:pt x="3496" y="882"/>
                    <a:pt x="2416" y="161"/>
                  </a:cubicBezTo>
                  <a:cubicBezTo>
                    <a:pt x="1730" y="2551"/>
                    <a:pt x="1041" y="4945"/>
                    <a:pt x="356" y="7335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CCD7F58-775B-F3F5-793B-CE5EB11540EA}"/>
                </a:ext>
              </a:extLst>
            </p:cNvPr>
            <p:cNvSpPr/>
            <p:nvPr/>
          </p:nvSpPr>
          <p:spPr>
            <a:xfrm flipV="1">
              <a:off x="11960099" y="523567"/>
              <a:ext cx="6197" cy="4264"/>
            </a:xfrm>
            <a:custGeom>
              <a:avLst/>
              <a:gdLst>
                <a:gd name="connsiteX0" fmla="*/ 6501 w 6197"/>
                <a:gd name="connsiteY0" fmla="*/ 2557 h 4264"/>
                <a:gd name="connsiteX1" fmla="*/ 3572 w 6197"/>
                <a:gd name="connsiteY1" fmla="*/ 206 h 4264"/>
                <a:gd name="connsiteX2" fmla="*/ 303 w 6197"/>
                <a:gd name="connsiteY2" fmla="*/ 1354 h 4264"/>
                <a:gd name="connsiteX3" fmla="*/ 3055 w 6197"/>
                <a:gd name="connsiteY3" fmla="*/ 4419 h 4264"/>
                <a:gd name="connsiteX4" fmla="*/ 6501 w 6197"/>
                <a:gd name="connsiteY4" fmla="*/ 2557 h 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7" h="4264">
                  <a:moveTo>
                    <a:pt x="6501" y="2557"/>
                  </a:moveTo>
                  <a:cubicBezTo>
                    <a:pt x="5234" y="1480"/>
                    <a:pt x="4466" y="299"/>
                    <a:pt x="3572" y="206"/>
                  </a:cubicBezTo>
                  <a:cubicBezTo>
                    <a:pt x="2539" y="91"/>
                    <a:pt x="1397" y="931"/>
                    <a:pt x="303" y="1354"/>
                  </a:cubicBezTo>
                  <a:cubicBezTo>
                    <a:pt x="1193" y="2424"/>
                    <a:pt x="1918" y="3824"/>
                    <a:pt x="3055" y="4419"/>
                  </a:cubicBezTo>
                  <a:cubicBezTo>
                    <a:pt x="3590" y="4703"/>
                    <a:pt x="4932" y="3450"/>
                    <a:pt x="6501" y="255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6FA9767-6717-0D2E-8C1E-6C73012A78EF}"/>
                </a:ext>
              </a:extLst>
            </p:cNvPr>
            <p:cNvSpPr/>
            <p:nvPr/>
          </p:nvSpPr>
          <p:spPr>
            <a:xfrm flipV="1">
              <a:off x="12051445" y="501547"/>
              <a:ext cx="4191" cy="5383"/>
            </a:xfrm>
            <a:custGeom>
              <a:avLst/>
              <a:gdLst>
                <a:gd name="connsiteX0" fmla="*/ 4528 w 4191"/>
                <a:gd name="connsiteY0" fmla="*/ 5571 h 5383"/>
                <a:gd name="connsiteX1" fmla="*/ 4528 w 4191"/>
                <a:gd name="connsiteY1" fmla="*/ 188 h 5383"/>
                <a:gd name="connsiteX2" fmla="*/ 336 w 4191"/>
                <a:gd name="connsiteY2" fmla="*/ 3504 h 5383"/>
                <a:gd name="connsiteX3" fmla="*/ 4528 w 4191"/>
                <a:gd name="connsiteY3" fmla="*/ 5571 h 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" h="5383">
                  <a:moveTo>
                    <a:pt x="4528" y="5571"/>
                  </a:moveTo>
                  <a:lnTo>
                    <a:pt x="4528" y="188"/>
                  </a:lnTo>
                  <a:cubicBezTo>
                    <a:pt x="3128" y="1297"/>
                    <a:pt x="1736" y="2399"/>
                    <a:pt x="336" y="3504"/>
                  </a:cubicBezTo>
                  <a:cubicBezTo>
                    <a:pt x="1736" y="4193"/>
                    <a:pt x="3128" y="4886"/>
                    <a:pt x="4528" y="557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ACABCE-7C86-FD7C-C3FC-0FCBAC50397C}"/>
                </a:ext>
              </a:extLst>
            </p:cNvPr>
            <p:cNvSpPr/>
            <p:nvPr/>
          </p:nvSpPr>
          <p:spPr>
            <a:xfrm flipV="1">
              <a:off x="11970720" y="513505"/>
              <a:ext cx="3029" cy="3208"/>
            </a:xfrm>
            <a:custGeom>
              <a:avLst/>
              <a:gdLst>
                <a:gd name="connsiteX0" fmla="*/ 2457 w 3029"/>
                <a:gd name="connsiteY0" fmla="*/ 191 h 3208"/>
                <a:gd name="connsiteX1" fmla="*/ 343 w 3029"/>
                <a:gd name="connsiteY1" fmla="*/ 1210 h 3208"/>
                <a:gd name="connsiteX2" fmla="*/ 1187 w 3029"/>
                <a:gd name="connsiteY2" fmla="*/ 3399 h 3208"/>
                <a:gd name="connsiteX3" fmla="*/ 3297 w 3029"/>
                <a:gd name="connsiteY3" fmla="*/ 2384 h 3208"/>
                <a:gd name="connsiteX4" fmla="*/ 2457 w 3029"/>
                <a:gd name="connsiteY4" fmla="*/ 191 h 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9" h="3208">
                  <a:moveTo>
                    <a:pt x="2457" y="191"/>
                  </a:moveTo>
                  <a:cubicBezTo>
                    <a:pt x="1714" y="514"/>
                    <a:pt x="559" y="675"/>
                    <a:pt x="343" y="1210"/>
                  </a:cubicBezTo>
                  <a:cubicBezTo>
                    <a:pt x="131" y="1745"/>
                    <a:pt x="867" y="2653"/>
                    <a:pt x="1187" y="3399"/>
                  </a:cubicBezTo>
                  <a:cubicBezTo>
                    <a:pt x="1929" y="3076"/>
                    <a:pt x="3089" y="2918"/>
                    <a:pt x="3297" y="2384"/>
                  </a:cubicBezTo>
                  <a:cubicBezTo>
                    <a:pt x="3509" y="1845"/>
                    <a:pt x="2780" y="937"/>
                    <a:pt x="2457" y="19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EDD2BBA-8BC0-4FBB-8110-3AE3116F69A1}"/>
                </a:ext>
              </a:extLst>
            </p:cNvPr>
            <p:cNvSpPr/>
            <p:nvPr/>
          </p:nvSpPr>
          <p:spPr>
            <a:xfrm flipV="1">
              <a:off x="12055636" y="463862"/>
              <a:ext cx="4191" cy="5386"/>
            </a:xfrm>
            <a:custGeom>
              <a:avLst/>
              <a:gdLst>
                <a:gd name="connsiteX0" fmla="*/ 337 w 4191"/>
                <a:gd name="connsiteY0" fmla="*/ 5561 h 5386"/>
                <a:gd name="connsiteX1" fmla="*/ 4528 w 4191"/>
                <a:gd name="connsiteY1" fmla="*/ 2245 h 5386"/>
                <a:gd name="connsiteX2" fmla="*/ 337 w 4191"/>
                <a:gd name="connsiteY2" fmla="*/ 174 h 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" h="5386">
                  <a:moveTo>
                    <a:pt x="337" y="5561"/>
                  </a:moveTo>
                  <a:cubicBezTo>
                    <a:pt x="1736" y="4456"/>
                    <a:pt x="3129" y="3350"/>
                    <a:pt x="4528" y="2245"/>
                  </a:cubicBezTo>
                  <a:cubicBezTo>
                    <a:pt x="3129" y="1556"/>
                    <a:pt x="1736" y="863"/>
                    <a:pt x="337" y="174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3B95CE3-29FD-A71D-40C6-AB935E24A5C1}"/>
                </a:ext>
              </a:extLst>
            </p:cNvPr>
            <p:cNvSpPr/>
            <p:nvPr/>
          </p:nvSpPr>
          <p:spPr>
            <a:xfrm flipV="1">
              <a:off x="11436903" y="522506"/>
              <a:ext cx="5555" cy="5551"/>
            </a:xfrm>
            <a:custGeom>
              <a:avLst/>
              <a:gdLst>
                <a:gd name="connsiteX0" fmla="*/ 3571 w 5555"/>
                <a:gd name="connsiteY0" fmla="*/ 5748 h 5551"/>
                <a:gd name="connsiteX1" fmla="*/ 5663 w 5555"/>
                <a:gd name="connsiteY1" fmla="*/ 196 h 5551"/>
                <a:gd name="connsiteX2" fmla="*/ 108 w 5555"/>
                <a:gd name="connsiteY2" fmla="*/ 5633 h 5551"/>
                <a:gd name="connsiteX3" fmla="*/ 3571 w 5555"/>
                <a:gd name="connsiteY3" fmla="*/ 5748 h 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55" h="5551">
                  <a:moveTo>
                    <a:pt x="3571" y="5748"/>
                  </a:moveTo>
                  <a:cubicBezTo>
                    <a:pt x="4267" y="3896"/>
                    <a:pt x="4967" y="2048"/>
                    <a:pt x="5663" y="196"/>
                  </a:cubicBezTo>
                  <a:cubicBezTo>
                    <a:pt x="3811" y="2008"/>
                    <a:pt x="1959" y="3821"/>
                    <a:pt x="108" y="5633"/>
                  </a:cubicBezTo>
                  <a:cubicBezTo>
                    <a:pt x="1263" y="5672"/>
                    <a:pt x="2419" y="5708"/>
                    <a:pt x="3571" y="574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4CD78BA-450A-E059-D4CF-6CB011BE8371}"/>
                </a:ext>
              </a:extLst>
            </p:cNvPr>
            <p:cNvSpPr/>
            <p:nvPr/>
          </p:nvSpPr>
          <p:spPr>
            <a:xfrm flipV="1">
              <a:off x="11414698" y="528743"/>
              <a:ext cx="5709" cy="4991"/>
            </a:xfrm>
            <a:custGeom>
              <a:avLst/>
              <a:gdLst>
                <a:gd name="connsiteX0" fmla="*/ 98 w 5709"/>
                <a:gd name="connsiteY0" fmla="*/ 5190 h 4991"/>
                <a:gd name="connsiteX1" fmla="*/ 5808 w 5709"/>
                <a:gd name="connsiteY1" fmla="*/ 198 h 4991"/>
                <a:gd name="connsiteX2" fmla="*/ 98 w 5709"/>
                <a:gd name="connsiteY2" fmla="*/ 5190 h 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09" h="4991">
                  <a:moveTo>
                    <a:pt x="98" y="5190"/>
                  </a:moveTo>
                  <a:cubicBezTo>
                    <a:pt x="2001" y="3525"/>
                    <a:pt x="3906" y="1860"/>
                    <a:pt x="5808" y="198"/>
                  </a:cubicBezTo>
                  <a:cubicBezTo>
                    <a:pt x="3906" y="1860"/>
                    <a:pt x="2001" y="3525"/>
                    <a:pt x="98" y="5190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6596630-F7A2-D274-1207-6E256BE878B2}"/>
                </a:ext>
              </a:extLst>
            </p:cNvPr>
            <p:cNvSpPr/>
            <p:nvPr/>
          </p:nvSpPr>
          <p:spPr>
            <a:xfrm flipV="1">
              <a:off x="12098296" y="453368"/>
              <a:ext cx="5551" cy="5706"/>
            </a:xfrm>
            <a:custGeom>
              <a:avLst/>
              <a:gdLst>
                <a:gd name="connsiteX0" fmla="*/ 5906 w 5551"/>
                <a:gd name="connsiteY0" fmla="*/ 169 h 5706"/>
                <a:gd name="connsiteX1" fmla="*/ 354 w 5551"/>
                <a:gd name="connsiteY1" fmla="*/ 5875 h 5706"/>
                <a:gd name="connsiteX2" fmla="*/ 5906 w 5551"/>
                <a:gd name="connsiteY2" fmla="*/ 169 h 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51" h="5706">
                  <a:moveTo>
                    <a:pt x="5906" y="169"/>
                  </a:moveTo>
                  <a:cubicBezTo>
                    <a:pt x="4054" y="2071"/>
                    <a:pt x="2206" y="3973"/>
                    <a:pt x="354" y="5875"/>
                  </a:cubicBezTo>
                  <a:cubicBezTo>
                    <a:pt x="2206" y="3973"/>
                    <a:pt x="4054" y="2067"/>
                    <a:pt x="5906" y="16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6BADA2-A563-F948-E33E-CA6A3A814254}"/>
                </a:ext>
              </a:extLst>
            </p:cNvPr>
            <p:cNvSpPr/>
            <p:nvPr/>
          </p:nvSpPr>
          <p:spPr>
            <a:xfrm flipV="1">
              <a:off x="11960017" y="540507"/>
              <a:ext cx="4152" cy="4155"/>
            </a:xfrm>
            <a:custGeom>
              <a:avLst/>
              <a:gdLst>
                <a:gd name="connsiteX0" fmla="*/ 4354 w 4152"/>
                <a:gd name="connsiteY0" fmla="*/ 201 h 4155"/>
                <a:gd name="connsiteX1" fmla="*/ 302 w 4152"/>
                <a:gd name="connsiteY1" fmla="*/ 3492 h 4155"/>
                <a:gd name="connsiteX2" fmla="*/ 1167 w 4152"/>
                <a:gd name="connsiteY2" fmla="*/ 4357 h 4155"/>
                <a:gd name="connsiteX3" fmla="*/ 4454 w 4152"/>
                <a:gd name="connsiteY3" fmla="*/ 301 h 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2" h="4155">
                  <a:moveTo>
                    <a:pt x="4354" y="201"/>
                  </a:moveTo>
                  <a:cubicBezTo>
                    <a:pt x="3001" y="1299"/>
                    <a:pt x="1652" y="2394"/>
                    <a:pt x="302" y="3492"/>
                  </a:cubicBezTo>
                  <a:cubicBezTo>
                    <a:pt x="589" y="3779"/>
                    <a:pt x="876" y="4070"/>
                    <a:pt x="1167" y="4357"/>
                  </a:cubicBezTo>
                  <a:cubicBezTo>
                    <a:pt x="2265" y="3004"/>
                    <a:pt x="3360" y="1654"/>
                    <a:pt x="4454" y="301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C89E518-5571-53CF-C806-C43A5432BE5E}"/>
                </a:ext>
              </a:extLst>
            </p:cNvPr>
            <p:cNvSpPr/>
            <p:nvPr/>
          </p:nvSpPr>
          <p:spPr>
            <a:xfrm flipV="1">
              <a:off x="11964069" y="544561"/>
              <a:ext cx="5731" cy="4733"/>
            </a:xfrm>
            <a:custGeom>
              <a:avLst/>
              <a:gdLst>
                <a:gd name="connsiteX0" fmla="*/ 6035 w 5731"/>
                <a:gd name="connsiteY0" fmla="*/ 4675 h 4733"/>
                <a:gd name="connsiteX1" fmla="*/ 311 w 5731"/>
                <a:gd name="connsiteY1" fmla="*/ 204 h 4733"/>
                <a:gd name="connsiteX2" fmla="*/ 304 w 5731"/>
                <a:gd name="connsiteY2" fmla="*/ 4837 h 4733"/>
                <a:gd name="connsiteX3" fmla="*/ 408 w 5731"/>
                <a:gd name="connsiteY3" fmla="*/ 4937 h 4733"/>
                <a:gd name="connsiteX4" fmla="*/ 6035 w 5731"/>
                <a:gd name="connsiteY4" fmla="*/ 4675 h 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1" h="4733">
                  <a:moveTo>
                    <a:pt x="6035" y="4675"/>
                  </a:moveTo>
                  <a:cubicBezTo>
                    <a:pt x="4126" y="3186"/>
                    <a:pt x="2221" y="1693"/>
                    <a:pt x="311" y="204"/>
                  </a:cubicBezTo>
                  <a:cubicBezTo>
                    <a:pt x="311" y="1751"/>
                    <a:pt x="308" y="3294"/>
                    <a:pt x="304" y="4837"/>
                  </a:cubicBezTo>
                  <a:lnTo>
                    <a:pt x="408" y="4937"/>
                  </a:lnTo>
                  <a:cubicBezTo>
                    <a:pt x="2285" y="4851"/>
                    <a:pt x="4162" y="4762"/>
                    <a:pt x="6035" y="4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32CFDF4-5FF6-5754-F784-B97231C0D449}"/>
                </a:ext>
              </a:extLst>
            </p:cNvPr>
            <p:cNvSpPr/>
            <p:nvPr/>
          </p:nvSpPr>
          <p:spPr>
            <a:xfrm flipV="1">
              <a:off x="12066367" y="428878"/>
              <a:ext cx="5419" cy="2698"/>
            </a:xfrm>
            <a:custGeom>
              <a:avLst/>
              <a:gdLst>
                <a:gd name="connsiteX0" fmla="*/ 5761 w 5419"/>
                <a:gd name="connsiteY0" fmla="*/ 159 h 2698"/>
                <a:gd name="connsiteX1" fmla="*/ 342 w 5419"/>
                <a:gd name="connsiteY1" fmla="*/ 2858 h 2698"/>
                <a:gd name="connsiteX2" fmla="*/ 5761 w 5419"/>
                <a:gd name="connsiteY2" fmla="*/ 159 h 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19" h="2698">
                  <a:moveTo>
                    <a:pt x="5761" y="159"/>
                  </a:moveTo>
                  <a:cubicBezTo>
                    <a:pt x="3956" y="1060"/>
                    <a:pt x="2147" y="1957"/>
                    <a:pt x="342" y="2858"/>
                  </a:cubicBezTo>
                  <a:cubicBezTo>
                    <a:pt x="2147" y="1957"/>
                    <a:pt x="3956" y="1060"/>
                    <a:pt x="5761" y="15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4D8890C-8C6B-A5AD-E6D1-0FBB92056FF8}"/>
                </a:ext>
              </a:extLst>
            </p:cNvPr>
            <p:cNvSpPr/>
            <p:nvPr/>
          </p:nvSpPr>
          <p:spPr>
            <a:xfrm flipV="1">
              <a:off x="11991078" y="488420"/>
              <a:ext cx="8035" cy="380"/>
            </a:xfrm>
            <a:custGeom>
              <a:avLst/>
              <a:gdLst>
                <a:gd name="connsiteX0" fmla="*/ 313 w 8035"/>
                <a:gd name="connsiteY0" fmla="*/ 181 h 380"/>
                <a:gd name="connsiteX1" fmla="*/ 8348 w 8035"/>
                <a:gd name="connsiteY1" fmla="*/ 562 h 380"/>
                <a:gd name="connsiteX2" fmla="*/ 313 w 8035"/>
                <a:gd name="connsiteY2" fmla="*/ 181 h 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35" h="380">
                  <a:moveTo>
                    <a:pt x="313" y="181"/>
                  </a:moveTo>
                  <a:cubicBezTo>
                    <a:pt x="2990" y="307"/>
                    <a:pt x="5667" y="436"/>
                    <a:pt x="8348" y="562"/>
                  </a:cubicBezTo>
                  <a:cubicBezTo>
                    <a:pt x="5667" y="436"/>
                    <a:pt x="2990" y="307"/>
                    <a:pt x="313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850576C-438F-DE3B-E62D-F4706E8DF6E6}"/>
                </a:ext>
              </a:extLst>
            </p:cNvPr>
            <p:cNvSpPr/>
            <p:nvPr/>
          </p:nvSpPr>
          <p:spPr>
            <a:xfrm flipV="1">
              <a:off x="12037090" y="453049"/>
              <a:ext cx="1317" cy="2580"/>
            </a:xfrm>
            <a:custGeom>
              <a:avLst/>
              <a:gdLst>
                <a:gd name="connsiteX0" fmla="*/ 1001 w 1317"/>
                <a:gd name="connsiteY0" fmla="*/ 168 h 2580"/>
                <a:gd name="connsiteX1" fmla="*/ 330 w 1317"/>
                <a:gd name="connsiteY1" fmla="*/ 2749 h 2580"/>
                <a:gd name="connsiteX2" fmla="*/ 1640 w 1317"/>
                <a:gd name="connsiteY2" fmla="*/ 1084 h 2580"/>
                <a:gd name="connsiteX3" fmla="*/ 1001 w 1317"/>
                <a:gd name="connsiteY3" fmla="*/ 168 h 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7" h="2580">
                  <a:moveTo>
                    <a:pt x="1001" y="168"/>
                  </a:moveTo>
                  <a:cubicBezTo>
                    <a:pt x="778" y="1030"/>
                    <a:pt x="552" y="1887"/>
                    <a:pt x="330" y="2749"/>
                  </a:cubicBezTo>
                  <a:cubicBezTo>
                    <a:pt x="778" y="2200"/>
                    <a:pt x="1291" y="1690"/>
                    <a:pt x="1640" y="1084"/>
                  </a:cubicBezTo>
                  <a:cubicBezTo>
                    <a:pt x="1715" y="944"/>
                    <a:pt x="1227" y="481"/>
                    <a:pt x="1001" y="168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1D0579-71B6-7F5A-5D31-A4E6F5D3913C}"/>
                </a:ext>
              </a:extLst>
            </p:cNvPr>
            <p:cNvSpPr/>
            <p:nvPr/>
          </p:nvSpPr>
          <p:spPr>
            <a:xfrm flipV="1">
              <a:off x="12033827" y="450562"/>
              <a:ext cx="3018" cy="2203"/>
            </a:xfrm>
            <a:custGeom>
              <a:avLst/>
              <a:gdLst>
                <a:gd name="connsiteX0" fmla="*/ 3347 w 3018"/>
                <a:gd name="connsiteY0" fmla="*/ 167 h 2203"/>
                <a:gd name="connsiteX1" fmla="*/ 329 w 3018"/>
                <a:gd name="connsiteY1" fmla="*/ 2371 h 2203"/>
                <a:gd name="connsiteX2" fmla="*/ 3347 w 3018"/>
                <a:gd name="connsiteY2" fmla="*/ 167 h 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18" h="2203">
                  <a:moveTo>
                    <a:pt x="3347" y="167"/>
                  </a:moveTo>
                  <a:cubicBezTo>
                    <a:pt x="2343" y="903"/>
                    <a:pt x="1338" y="1635"/>
                    <a:pt x="329" y="2371"/>
                  </a:cubicBezTo>
                  <a:cubicBezTo>
                    <a:pt x="1338" y="1635"/>
                    <a:pt x="2346" y="903"/>
                    <a:pt x="3347" y="167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5950A14-E06C-E515-B2E1-E392D70EC95A}"/>
                </a:ext>
              </a:extLst>
            </p:cNvPr>
            <p:cNvSpPr/>
            <p:nvPr/>
          </p:nvSpPr>
          <p:spPr>
            <a:xfrm flipV="1">
              <a:off x="11985928" y="488186"/>
              <a:ext cx="1955" cy="168"/>
            </a:xfrm>
            <a:custGeom>
              <a:avLst/>
              <a:gdLst>
                <a:gd name="connsiteX0" fmla="*/ 311 w 1955"/>
                <a:gd name="connsiteY0" fmla="*/ 350 h 168"/>
                <a:gd name="connsiteX1" fmla="*/ 2266 w 1955"/>
                <a:gd name="connsiteY1" fmla="*/ 296 h 168"/>
                <a:gd name="connsiteX2" fmla="*/ 1283 w 1955"/>
                <a:gd name="connsiteY2" fmla="*/ 181 h 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5" h="168">
                  <a:moveTo>
                    <a:pt x="311" y="350"/>
                  </a:moveTo>
                  <a:lnTo>
                    <a:pt x="2266" y="296"/>
                  </a:lnTo>
                  <a:lnTo>
                    <a:pt x="1283" y="181"/>
                  </a:lnTo>
                  <a:close/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E3FFE47-0274-90C6-31A3-2B4A85BA9B1D}"/>
                </a:ext>
              </a:extLst>
            </p:cNvPr>
            <p:cNvSpPr/>
            <p:nvPr/>
          </p:nvSpPr>
          <p:spPr>
            <a:xfrm flipV="1">
              <a:off x="12001536" y="486561"/>
              <a:ext cx="2881" cy="1413"/>
            </a:xfrm>
            <a:custGeom>
              <a:avLst/>
              <a:gdLst>
                <a:gd name="connsiteX0" fmla="*/ 316 w 2881"/>
                <a:gd name="connsiteY0" fmla="*/ 181 h 1413"/>
                <a:gd name="connsiteX1" fmla="*/ 3198 w 2881"/>
                <a:gd name="connsiteY1" fmla="*/ 1595 h 1413"/>
                <a:gd name="connsiteX2" fmla="*/ 316 w 2881"/>
                <a:gd name="connsiteY2" fmla="*/ 181 h 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1" h="1413">
                  <a:moveTo>
                    <a:pt x="316" y="181"/>
                  </a:moveTo>
                  <a:cubicBezTo>
                    <a:pt x="1278" y="651"/>
                    <a:pt x="2233" y="1125"/>
                    <a:pt x="3198" y="1595"/>
                  </a:cubicBezTo>
                  <a:cubicBezTo>
                    <a:pt x="2233" y="1125"/>
                    <a:pt x="1278" y="651"/>
                    <a:pt x="316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BBB817E-78F3-6AAF-224C-3B3178829DCB}"/>
                </a:ext>
              </a:extLst>
            </p:cNvPr>
            <p:cNvSpPr/>
            <p:nvPr/>
          </p:nvSpPr>
          <p:spPr>
            <a:xfrm flipV="1">
              <a:off x="11570886" y="732605"/>
              <a:ext cx="183967" cy="54524"/>
            </a:xfrm>
            <a:custGeom>
              <a:avLst/>
              <a:gdLst>
                <a:gd name="connsiteX0" fmla="*/ 129924 w 183967"/>
                <a:gd name="connsiteY0" fmla="*/ 282 h 54524"/>
                <a:gd name="connsiteX1" fmla="*/ 83004 w 183967"/>
                <a:gd name="connsiteY1" fmla="*/ 583 h 54524"/>
                <a:gd name="connsiteX2" fmla="*/ 48035 w 183967"/>
                <a:gd name="connsiteY2" fmla="*/ 8992 h 54524"/>
                <a:gd name="connsiteX3" fmla="*/ 12003 w 183967"/>
                <a:gd name="connsiteY3" fmla="*/ 22482 h 54524"/>
                <a:gd name="connsiteX4" fmla="*/ 8985 w 183967"/>
                <a:gd name="connsiteY4" fmla="*/ 44919 h 54524"/>
                <a:gd name="connsiteX5" fmla="*/ 13837 w 183967"/>
                <a:gd name="connsiteY5" fmla="*/ 54799 h 54524"/>
                <a:gd name="connsiteX6" fmla="*/ 27794 w 183967"/>
                <a:gd name="connsiteY6" fmla="*/ 46190 h 54524"/>
                <a:gd name="connsiteX7" fmla="*/ 8587 w 183967"/>
                <a:gd name="connsiteY7" fmla="*/ 33309 h 54524"/>
                <a:gd name="connsiteX8" fmla="*/ 40854 w 183967"/>
                <a:gd name="connsiteY8" fmla="*/ 21255 h 54524"/>
                <a:gd name="connsiteX9" fmla="*/ 42479 w 183967"/>
                <a:gd name="connsiteY9" fmla="*/ 25199 h 54524"/>
                <a:gd name="connsiteX10" fmla="*/ 36364 w 183967"/>
                <a:gd name="connsiteY10" fmla="*/ 28877 h 54524"/>
                <a:gd name="connsiteX11" fmla="*/ 34972 w 183967"/>
                <a:gd name="connsiteY11" fmla="*/ 35499 h 54524"/>
                <a:gd name="connsiteX12" fmla="*/ 40617 w 183967"/>
                <a:gd name="connsiteY12" fmla="*/ 37419 h 54524"/>
                <a:gd name="connsiteX13" fmla="*/ 82006 w 183967"/>
                <a:gd name="connsiteY13" fmla="*/ 26900 h 54524"/>
                <a:gd name="connsiteX14" fmla="*/ 89098 w 183967"/>
                <a:gd name="connsiteY14" fmla="*/ 18341 h 54524"/>
                <a:gd name="connsiteX15" fmla="*/ 94484 w 183967"/>
                <a:gd name="connsiteY15" fmla="*/ 11981 h 54524"/>
                <a:gd name="connsiteX16" fmla="*/ 108147 w 183967"/>
                <a:gd name="connsiteY16" fmla="*/ 30151 h 54524"/>
                <a:gd name="connsiteX17" fmla="*/ 130731 w 183967"/>
                <a:gd name="connsiteY17" fmla="*/ 18983 h 54524"/>
                <a:gd name="connsiteX18" fmla="*/ 144343 w 183967"/>
                <a:gd name="connsiteY18" fmla="*/ 24276 h 54524"/>
                <a:gd name="connsiteX19" fmla="*/ 162187 w 183967"/>
                <a:gd name="connsiteY19" fmla="*/ 29408 h 54524"/>
                <a:gd name="connsiteX20" fmla="*/ 173750 w 183967"/>
                <a:gd name="connsiteY20" fmla="*/ 27313 h 54524"/>
                <a:gd name="connsiteX21" fmla="*/ 184168 w 183967"/>
                <a:gd name="connsiteY21" fmla="*/ 21581 h 54524"/>
                <a:gd name="connsiteX22" fmla="*/ 184028 w 183967"/>
                <a:gd name="connsiteY22" fmla="*/ 21667 h 54524"/>
                <a:gd name="connsiteX23" fmla="*/ 152835 w 183967"/>
                <a:gd name="connsiteY23" fmla="*/ 14885 h 54524"/>
                <a:gd name="connsiteX24" fmla="*/ 129834 w 183967"/>
                <a:gd name="connsiteY24" fmla="*/ 275 h 5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67" h="54524">
                  <a:moveTo>
                    <a:pt x="129924" y="282"/>
                  </a:moveTo>
                  <a:cubicBezTo>
                    <a:pt x="114284" y="372"/>
                    <a:pt x="98640" y="357"/>
                    <a:pt x="83004" y="583"/>
                  </a:cubicBezTo>
                  <a:cubicBezTo>
                    <a:pt x="70809" y="756"/>
                    <a:pt x="59469" y="-260"/>
                    <a:pt x="48035" y="8992"/>
                  </a:cubicBezTo>
                  <a:cubicBezTo>
                    <a:pt x="38593" y="16629"/>
                    <a:pt x="23635" y="17013"/>
                    <a:pt x="12003" y="22482"/>
                  </a:cubicBezTo>
                  <a:cubicBezTo>
                    <a:pt x="-3245" y="29645"/>
                    <a:pt x="-3138" y="33539"/>
                    <a:pt x="8985" y="44919"/>
                  </a:cubicBezTo>
                  <a:cubicBezTo>
                    <a:pt x="11275" y="47069"/>
                    <a:pt x="11993" y="50894"/>
                    <a:pt x="13837" y="54799"/>
                  </a:cubicBezTo>
                  <a:cubicBezTo>
                    <a:pt x="18503" y="51921"/>
                    <a:pt x="22400" y="49516"/>
                    <a:pt x="27794" y="46190"/>
                  </a:cubicBezTo>
                  <a:cubicBezTo>
                    <a:pt x="21876" y="42220"/>
                    <a:pt x="16988" y="38940"/>
                    <a:pt x="8587" y="33309"/>
                  </a:cubicBezTo>
                  <a:cubicBezTo>
                    <a:pt x="21112" y="28626"/>
                    <a:pt x="30985" y="24940"/>
                    <a:pt x="40854" y="21255"/>
                  </a:cubicBezTo>
                  <a:cubicBezTo>
                    <a:pt x="41396" y="22568"/>
                    <a:pt x="41938" y="23882"/>
                    <a:pt x="42479" y="25199"/>
                  </a:cubicBezTo>
                  <a:cubicBezTo>
                    <a:pt x="40387" y="26380"/>
                    <a:pt x="37706" y="27122"/>
                    <a:pt x="36364" y="28877"/>
                  </a:cubicBezTo>
                  <a:cubicBezTo>
                    <a:pt x="35079" y="30564"/>
                    <a:pt x="34383" y="33550"/>
                    <a:pt x="34972" y="35499"/>
                  </a:cubicBezTo>
                  <a:cubicBezTo>
                    <a:pt x="35323" y="36651"/>
                    <a:pt x="38869" y="37821"/>
                    <a:pt x="40617" y="37419"/>
                  </a:cubicBezTo>
                  <a:cubicBezTo>
                    <a:pt x="54491" y="34225"/>
                    <a:pt x="68398" y="31034"/>
                    <a:pt x="82006" y="26900"/>
                  </a:cubicBezTo>
                  <a:cubicBezTo>
                    <a:pt x="84963" y="26003"/>
                    <a:pt x="86718" y="21258"/>
                    <a:pt x="89098" y="18341"/>
                  </a:cubicBezTo>
                  <a:cubicBezTo>
                    <a:pt x="91262" y="15692"/>
                    <a:pt x="93515" y="13119"/>
                    <a:pt x="94484" y="11981"/>
                  </a:cubicBezTo>
                  <a:cubicBezTo>
                    <a:pt x="100076" y="19414"/>
                    <a:pt x="104110" y="24783"/>
                    <a:pt x="108147" y="30151"/>
                  </a:cubicBezTo>
                  <a:cubicBezTo>
                    <a:pt x="116792" y="28687"/>
                    <a:pt x="127584" y="31562"/>
                    <a:pt x="130731" y="18983"/>
                  </a:cubicBezTo>
                  <a:cubicBezTo>
                    <a:pt x="135432" y="20666"/>
                    <a:pt x="142786" y="21065"/>
                    <a:pt x="144343" y="24276"/>
                  </a:cubicBezTo>
                  <a:cubicBezTo>
                    <a:pt x="148944" y="33762"/>
                    <a:pt x="153764" y="34702"/>
                    <a:pt x="162187" y="29408"/>
                  </a:cubicBezTo>
                  <a:cubicBezTo>
                    <a:pt x="165255" y="27481"/>
                    <a:pt x="170071" y="28579"/>
                    <a:pt x="173750" y="27313"/>
                  </a:cubicBezTo>
                  <a:cubicBezTo>
                    <a:pt x="177439" y="26042"/>
                    <a:pt x="180712" y="23541"/>
                    <a:pt x="184168" y="21581"/>
                  </a:cubicBezTo>
                  <a:cubicBezTo>
                    <a:pt x="184172" y="21581"/>
                    <a:pt x="184032" y="21664"/>
                    <a:pt x="184028" y="21667"/>
                  </a:cubicBezTo>
                  <a:cubicBezTo>
                    <a:pt x="173581" y="19532"/>
                    <a:pt x="162668" y="18628"/>
                    <a:pt x="152835" y="14885"/>
                  </a:cubicBezTo>
                  <a:cubicBezTo>
                    <a:pt x="144516" y="11723"/>
                    <a:pt x="137453" y="5274"/>
                    <a:pt x="129834" y="275"/>
                  </a:cubicBezTo>
                  <a:close/>
                </a:path>
              </a:pathLst>
            </a:custGeom>
            <a:solidFill>
              <a:srgbClr val="F2E443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9F565C6-AB6E-D272-514C-FF62C2CA0B0C}"/>
                </a:ext>
              </a:extLst>
            </p:cNvPr>
            <p:cNvSpPr/>
            <p:nvPr/>
          </p:nvSpPr>
          <p:spPr>
            <a:xfrm flipV="1">
              <a:off x="12067097" y="453282"/>
              <a:ext cx="10011" cy="21378"/>
            </a:xfrm>
            <a:custGeom>
              <a:avLst/>
              <a:gdLst>
                <a:gd name="connsiteX0" fmla="*/ 10355 w 10011"/>
                <a:gd name="connsiteY0" fmla="*/ 169 h 21378"/>
                <a:gd name="connsiteX1" fmla="*/ 346 w 10011"/>
                <a:gd name="connsiteY1" fmla="*/ 5126 h 21378"/>
                <a:gd name="connsiteX2" fmla="*/ 5345 w 10011"/>
                <a:gd name="connsiteY2" fmla="*/ 21548 h 21378"/>
                <a:gd name="connsiteX3" fmla="*/ 10355 w 10011"/>
                <a:gd name="connsiteY3" fmla="*/ 169 h 2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11" h="21378">
                  <a:moveTo>
                    <a:pt x="10355" y="169"/>
                  </a:moveTo>
                  <a:cubicBezTo>
                    <a:pt x="6842" y="1838"/>
                    <a:pt x="213" y="3837"/>
                    <a:pt x="346" y="5126"/>
                  </a:cubicBezTo>
                  <a:cubicBezTo>
                    <a:pt x="934" y="10713"/>
                    <a:pt x="3497" y="16093"/>
                    <a:pt x="5345" y="21548"/>
                  </a:cubicBezTo>
                  <a:cubicBezTo>
                    <a:pt x="7014" y="14420"/>
                    <a:pt x="8686" y="7293"/>
                    <a:pt x="10355" y="169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5ABDBBD-1B30-695B-6E06-8D35C2B7F23C}"/>
                </a:ext>
              </a:extLst>
            </p:cNvPr>
            <p:cNvSpPr/>
            <p:nvPr/>
          </p:nvSpPr>
          <p:spPr>
            <a:xfrm flipV="1">
              <a:off x="12088388" y="489572"/>
              <a:ext cx="10920" cy="16730"/>
            </a:xfrm>
            <a:custGeom>
              <a:avLst/>
              <a:gdLst>
                <a:gd name="connsiteX0" fmla="*/ 11273 w 10920"/>
                <a:gd name="connsiteY0" fmla="*/ 5463 h 16730"/>
                <a:gd name="connsiteX1" fmla="*/ 352 w 10920"/>
                <a:gd name="connsiteY1" fmla="*/ 184 h 16730"/>
                <a:gd name="connsiteX2" fmla="*/ 356 w 10920"/>
                <a:gd name="connsiteY2" fmla="*/ 16915 h 16730"/>
                <a:gd name="connsiteX3" fmla="*/ 11273 w 10920"/>
                <a:gd name="connsiteY3" fmla="*/ 5463 h 1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0" h="16730">
                  <a:moveTo>
                    <a:pt x="11273" y="5463"/>
                  </a:moveTo>
                  <a:cubicBezTo>
                    <a:pt x="8294" y="4024"/>
                    <a:pt x="5308" y="2578"/>
                    <a:pt x="352" y="184"/>
                  </a:cubicBezTo>
                  <a:cubicBezTo>
                    <a:pt x="352" y="6364"/>
                    <a:pt x="352" y="11640"/>
                    <a:pt x="356" y="16915"/>
                  </a:cubicBezTo>
                  <a:cubicBezTo>
                    <a:pt x="3998" y="13100"/>
                    <a:pt x="7634" y="9282"/>
                    <a:pt x="11273" y="546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0352B13-0BC4-D331-5997-79530D3EA9F2}"/>
                </a:ext>
              </a:extLst>
            </p:cNvPr>
            <p:cNvSpPr/>
            <p:nvPr/>
          </p:nvSpPr>
          <p:spPr>
            <a:xfrm flipV="1">
              <a:off x="12099172" y="500934"/>
              <a:ext cx="5307" cy="5731"/>
            </a:xfrm>
            <a:custGeom>
              <a:avLst/>
              <a:gdLst>
                <a:gd name="connsiteX0" fmla="*/ 5662 w 5307"/>
                <a:gd name="connsiteY0" fmla="*/ 186 h 5731"/>
                <a:gd name="connsiteX1" fmla="*/ 354 w 5307"/>
                <a:gd name="connsiteY1" fmla="*/ 5918 h 5731"/>
                <a:gd name="connsiteX2" fmla="*/ 5662 w 5307"/>
                <a:gd name="connsiteY2" fmla="*/ 186 h 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7" h="5731">
                  <a:moveTo>
                    <a:pt x="5662" y="186"/>
                  </a:moveTo>
                  <a:cubicBezTo>
                    <a:pt x="3893" y="2092"/>
                    <a:pt x="2124" y="4001"/>
                    <a:pt x="354" y="5918"/>
                  </a:cubicBezTo>
                  <a:cubicBezTo>
                    <a:pt x="2127" y="4005"/>
                    <a:pt x="3896" y="2096"/>
                    <a:pt x="5662" y="186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6AC3C84-C4D0-3B79-25B8-AF249D6810D8}"/>
                </a:ext>
              </a:extLst>
            </p:cNvPr>
            <p:cNvSpPr/>
            <p:nvPr/>
          </p:nvSpPr>
          <p:spPr>
            <a:xfrm flipV="1">
              <a:off x="12104343" y="506536"/>
              <a:ext cx="5508" cy="5530"/>
            </a:xfrm>
            <a:custGeom>
              <a:avLst/>
              <a:gdLst>
                <a:gd name="connsiteX0" fmla="*/ 5865 w 5508"/>
                <a:gd name="connsiteY0" fmla="*/ 188 h 5530"/>
                <a:gd name="connsiteX1" fmla="*/ 356 w 5508"/>
                <a:gd name="connsiteY1" fmla="*/ 5719 h 5530"/>
                <a:gd name="connsiteX2" fmla="*/ 5865 w 5508"/>
                <a:gd name="connsiteY2" fmla="*/ 188 h 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08" h="5530">
                  <a:moveTo>
                    <a:pt x="5865" y="188"/>
                  </a:moveTo>
                  <a:cubicBezTo>
                    <a:pt x="4028" y="2033"/>
                    <a:pt x="2194" y="3871"/>
                    <a:pt x="356" y="5719"/>
                  </a:cubicBezTo>
                  <a:cubicBezTo>
                    <a:pt x="2197" y="3874"/>
                    <a:pt x="4028" y="2037"/>
                    <a:pt x="5865" y="188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AF411A7-FBF8-272C-DDD9-86EC1ADF2631}"/>
                </a:ext>
              </a:extLst>
            </p:cNvPr>
            <p:cNvSpPr/>
            <p:nvPr/>
          </p:nvSpPr>
          <p:spPr>
            <a:xfrm flipV="1">
              <a:off x="12109727" y="511933"/>
              <a:ext cx="4485" cy="6129"/>
            </a:xfrm>
            <a:custGeom>
              <a:avLst/>
              <a:gdLst>
                <a:gd name="connsiteX0" fmla="*/ 357 w 4485"/>
                <a:gd name="connsiteY0" fmla="*/ 190 h 6129"/>
                <a:gd name="connsiteX1" fmla="*/ 375 w 4485"/>
                <a:gd name="connsiteY1" fmla="*/ 6320 h 6129"/>
                <a:gd name="connsiteX2" fmla="*/ 4843 w 4485"/>
                <a:gd name="connsiteY2" fmla="*/ 3187 h 6129"/>
                <a:gd name="connsiteX3" fmla="*/ 357 w 4485"/>
                <a:gd name="connsiteY3" fmla="*/ 190 h 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5" h="6129">
                  <a:moveTo>
                    <a:pt x="357" y="190"/>
                  </a:moveTo>
                  <a:cubicBezTo>
                    <a:pt x="364" y="2232"/>
                    <a:pt x="367" y="4275"/>
                    <a:pt x="375" y="6320"/>
                  </a:cubicBezTo>
                  <a:cubicBezTo>
                    <a:pt x="1864" y="5279"/>
                    <a:pt x="3353" y="4231"/>
                    <a:pt x="4843" y="3187"/>
                  </a:cubicBezTo>
                  <a:cubicBezTo>
                    <a:pt x="3346" y="2189"/>
                    <a:pt x="1853" y="1188"/>
                    <a:pt x="357" y="190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D31B745-DEEB-AA33-6E29-482DB0F7703F}"/>
                </a:ext>
              </a:extLst>
            </p:cNvPr>
            <p:cNvSpPr/>
            <p:nvPr/>
          </p:nvSpPr>
          <p:spPr>
            <a:xfrm flipV="1">
              <a:off x="12104060" y="517937"/>
              <a:ext cx="5767" cy="4604"/>
            </a:xfrm>
            <a:custGeom>
              <a:avLst/>
              <a:gdLst>
                <a:gd name="connsiteX0" fmla="*/ 355 w 5767"/>
                <a:gd name="connsiteY0" fmla="*/ 193 h 4604"/>
                <a:gd name="connsiteX1" fmla="*/ 6122 w 5767"/>
                <a:gd name="connsiteY1" fmla="*/ 4797 h 4604"/>
                <a:gd name="connsiteX2" fmla="*/ 355 w 5767"/>
                <a:gd name="connsiteY2" fmla="*/ 193 h 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67" h="4604">
                  <a:moveTo>
                    <a:pt x="355" y="193"/>
                  </a:moveTo>
                  <a:cubicBezTo>
                    <a:pt x="2275" y="1729"/>
                    <a:pt x="4202" y="3261"/>
                    <a:pt x="6122" y="4797"/>
                  </a:cubicBezTo>
                  <a:cubicBezTo>
                    <a:pt x="4202" y="3261"/>
                    <a:pt x="2278" y="1729"/>
                    <a:pt x="355" y="19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F7C5E62-DCFB-059B-7DDD-DBC1316540A2}"/>
                </a:ext>
              </a:extLst>
            </p:cNvPr>
            <p:cNvSpPr/>
            <p:nvPr/>
          </p:nvSpPr>
          <p:spPr>
            <a:xfrm flipV="1">
              <a:off x="12077140" y="474693"/>
              <a:ext cx="5045" cy="5336"/>
            </a:xfrm>
            <a:custGeom>
              <a:avLst/>
              <a:gdLst>
                <a:gd name="connsiteX0" fmla="*/ 5392 w 5045"/>
                <a:gd name="connsiteY0" fmla="*/ 177 h 5336"/>
                <a:gd name="connsiteX1" fmla="*/ 346 w 5045"/>
                <a:gd name="connsiteY1" fmla="*/ 5513 h 5336"/>
                <a:gd name="connsiteX2" fmla="*/ 5392 w 5045"/>
                <a:gd name="connsiteY2" fmla="*/ 177 h 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5" h="5336">
                  <a:moveTo>
                    <a:pt x="5392" y="177"/>
                  </a:moveTo>
                  <a:cubicBezTo>
                    <a:pt x="3709" y="1957"/>
                    <a:pt x="2029" y="3737"/>
                    <a:pt x="346" y="5513"/>
                  </a:cubicBezTo>
                  <a:cubicBezTo>
                    <a:pt x="2029" y="3737"/>
                    <a:pt x="3709" y="1957"/>
                    <a:pt x="5392" y="17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B2CA7EA-FED7-86DF-6782-5485B28E7A7C}"/>
                </a:ext>
              </a:extLst>
            </p:cNvPr>
            <p:cNvSpPr/>
            <p:nvPr/>
          </p:nvSpPr>
          <p:spPr>
            <a:xfrm flipV="1">
              <a:off x="12082463" y="481773"/>
              <a:ext cx="3743" cy="3710"/>
            </a:xfrm>
            <a:custGeom>
              <a:avLst/>
              <a:gdLst>
                <a:gd name="connsiteX0" fmla="*/ 4091 w 3743"/>
                <a:gd name="connsiteY0" fmla="*/ 675 h 3710"/>
                <a:gd name="connsiteX1" fmla="*/ 520 w 3743"/>
                <a:gd name="connsiteY1" fmla="*/ 179 h 3710"/>
                <a:gd name="connsiteX2" fmla="*/ 348 w 3743"/>
                <a:gd name="connsiteY2" fmla="*/ 348 h 3710"/>
                <a:gd name="connsiteX3" fmla="*/ 836 w 3743"/>
                <a:gd name="connsiteY3" fmla="*/ 3890 h 3710"/>
                <a:gd name="connsiteX4" fmla="*/ 4091 w 3743"/>
                <a:gd name="connsiteY4" fmla="*/ 675 h 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" h="3710">
                  <a:moveTo>
                    <a:pt x="4091" y="675"/>
                  </a:moveTo>
                  <a:cubicBezTo>
                    <a:pt x="2899" y="509"/>
                    <a:pt x="1711" y="344"/>
                    <a:pt x="520" y="179"/>
                  </a:cubicBezTo>
                  <a:lnTo>
                    <a:pt x="348" y="348"/>
                  </a:lnTo>
                  <a:cubicBezTo>
                    <a:pt x="509" y="1525"/>
                    <a:pt x="671" y="2702"/>
                    <a:pt x="836" y="3890"/>
                  </a:cubicBezTo>
                  <a:cubicBezTo>
                    <a:pt x="1923" y="2824"/>
                    <a:pt x="3003" y="1751"/>
                    <a:pt x="4091" y="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F91C307-517E-41BC-ACB2-85407FA60C38}"/>
                </a:ext>
              </a:extLst>
            </p:cNvPr>
            <p:cNvSpPr/>
            <p:nvPr/>
          </p:nvSpPr>
          <p:spPr>
            <a:xfrm flipV="1">
              <a:off x="11716766" y="441927"/>
              <a:ext cx="48501" cy="87210"/>
            </a:xfrm>
            <a:custGeom>
              <a:avLst/>
              <a:gdLst>
                <a:gd name="connsiteX0" fmla="*/ 213 w 48501"/>
                <a:gd name="connsiteY0" fmla="*/ 87404 h 87210"/>
                <a:gd name="connsiteX1" fmla="*/ 34285 w 48501"/>
                <a:gd name="connsiteY1" fmla="*/ 59070 h 87210"/>
                <a:gd name="connsiteX2" fmla="*/ 48223 w 48501"/>
                <a:gd name="connsiteY2" fmla="*/ 9936 h 87210"/>
                <a:gd name="connsiteX3" fmla="*/ 43303 w 48501"/>
                <a:gd name="connsiteY3" fmla="*/ 193 h 87210"/>
                <a:gd name="connsiteX4" fmla="*/ 32207 w 48501"/>
                <a:gd name="connsiteY4" fmla="*/ 47923 h 87210"/>
                <a:gd name="connsiteX5" fmla="*/ 7466 w 48501"/>
                <a:gd name="connsiteY5" fmla="*/ 76799 h 87210"/>
                <a:gd name="connsiteX6" fmla="*/ 213 w 48501"/>
                <a:gd name="connsiteY6" fmla="*/ 87404 h 8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01" h="87210">
                  <a:moveTo>
                    <a:pt x="213" y="87404"/>
                  </a:moveTo>
                  <a:cubicBezTo>
                    <a:pt x="17241" y="84924"/>
                    <a:pt x="25363" y="70339"/>
                    <a:pt x="34285" y="59070"/>
                  </a:cubicBezTo>
                  <a:cubicBezTo>
                    <a:pt x="45026" y="45515"/>
                    <a:pt x="50441" y="28160"/>
                    <a:pt x="48223" y="9936"/>
                  </a:cubicBezTo>
                  <a:cubicBezTo>
                    <a:pt x="47807" y="6541"/>
                    <a:pt x="45001" y="3437"/>
                    <a:pt x="43303" y="193"/>
                  </a:cubicBezTo>
                  <a:cubicBezTo>
                    <a:pt x="44448" y="17236"/>
                    <a:pt x="41372" y="33719"/>
                    <a:pt x="32207" y="47923"/>
                  </a:cubicBezTo>
                  <a:cubicBezTo>
                    <a:pt x="25402" y="58471"/>
                    <a:pt x="15680" y="67123"/>
                    <a:pt x="7466" y="76799"/>
                  </a:cubicBezTo>
                  <a:cubicBezTo>
                    <a:pt x="4713" y="80047"/>
                    <a:pt x="2614" y="83854"/>
                    <a:pt x="213" y="87404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B6768F2-B3B0-D10D-BE34-125DC45DA078}"/>
                </a:ext>
              </a:extLst>
            </p:cNvPr>
            <p:cNvSpPr/>
            <p:nvPr/>
          </p:nvSpPr>
          <p:spPr>
            <a:xfrm flipV="1">
              <a:off x="11722321" y="490982"/>
              <a:ext cx="25159" cy="48434"/>
            </a:xfrm>
            <a:custGeom>
              <a:avLst/>
              <a:gdLst>
                <a:gd name="connsiteX0" fmla="*/ 214 w 25159"/>
                <a:gd name="connsiteY0" fmla="*/ 185 h 48434"/>
                <a:gd name="connsiteX1" fmla="*/ 10226 w 25159"/>
                <a:gd name="connsiteY1" fmla="*/ 48619 h 48434"/>
                <a:gd name="connsiteX2" fmla="*/ 19432 w 25159"/>
                <a:gd name="connsiteY2" fmla="*/ 34895 h 48434"/>
                <a:gd name="connsiteX3" fmla="*/ 25256 w 25159"/>
                <a:gd name="connsiteY3" fmla="*/ 36636 h 48434"/>
                <a:gd name="connsiteX4" fmla="*/ 214 w 25159"/>
                <a:gd name="connsiteY4" fmla="*/ 185 h 48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59" h="48434">
                  <a:moveTo>
                    <a:pt x="214" y="185"/>
                  </a:moveTo>
                  <a:cubicBezTo>
                    <a:pt x="13385" y="14299"/>
                    <a:pt x="15089" y="30779"/>
                    <a:pt x="10226" y="48619"/>
                  </a:cubicBezTo>
                  <a:cubicBezTo>
                    <a:pt x="13036" y="44427"/>
                    <a:pt x="15846" y="40239"/>
                    <a:pt x="19432" y="34895"/>
                  </a:cubicBezTo>
                  <a:cubicBezTo>
                    <a:pt x="19902" y="35039"/>
                    <a:pt x="22522" y="35821"/>
                    <a:pt x="25256" y="36636"/>
                  </a:cubicBezTo>
                  <a:cubicBezTo>
                    <a:pt x="26832" y="22683"/>
                    <a:pt x="12110" y="1606"/>
                    <a:pt x="214" y="18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3789B0A-642A-B3EB-2D0B-19C96EE07450}"/>
                </a:ext>
              </a:extLst>
            </p:cNvPr>
            <p:cNvSpPr/>
            <p:nvPr/>
          </p:nvSpPr>
          <p:spPr>
            <a:xfrm flipV="1">
              <a:off x="11651848" y="431667"/>
              <a:ext cx="24278" cy="5734"/>
            </a:xfrm>
            <a:custGeom>
              <a:avLst/>
              <a:gdLst>
                <a:gd name="connsiteX0" fmla="*/ 187 w 24278"/>
                <a:gd name="connsiteY0" fmla="*/ 656 h 5734"/>
                <a:gd name="connsiteX1" fmla="*/ 24466 w 24278"/>
                <a:gd name="connsiteY1" fmla="*/ 5896 h 5734"/>
                <a:gd name="connsiteX2" fmla="*/ 187 w 24278"/>
                <a:gd name="connsiteY2" fmla="*/ 656 h 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78" h="5734">
                  <a:moveTo>
                    <a:pt x="187" y="656"/>
                  </a:moveTo>
                  <a:cubicBezTo>
                    <a:pt x="8280" y="2400"/>
                    <a:pt x="16373" y="4148"/>
                    <a:pt x="24466" y="5896"/>
                  </a:cubicBezTo>
                  <a:cubicBezTo>
                    <a:pt x="18239" y="-4505"/>
                    <a:pt x="8180" y="2874"/>
                    <a:pt x="187" y="65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9A714A1-7F5E-19DF-A71E-7BEA36C01916}"/>
                </a:ext>
              </a:extLst>
            </p:cNvPr>
            <p:cNvSpPr/>
            <p:nvPr/>
          </p:nvSpPr>
          <p:spPr>
            <a:xfrm flipV="1">
              <a:off x="11657418" y="452852"/>
              <a:ext cx="27188" cy="5862"/>
            </a:xfrm>
            <a:custGeom>
              <a:avLst/>
              <a:gdLst>
                <a:gd name="connsiteX0" fmla="*/ 27386 w 27188"/>
                <a:gd name="connsiteY0" fmla="*/ 5629 h 5862"/>
                <a:gd name="connsiteX1" fmla="*/ 197 w 27188"/>
                <a:gd name="connsiteY1" fmla="*/ 170 h 5862"/>
                <a:gd name="connsiteX2" fmla="*/ 12823 w 27188"/>
                <a:gd name="connsiteY2" fmla="*/ 5607 h 5862"/>
                <a:gd name="connsiteX3" fmla="*/ 27386 w 27188"/>
                <a:gd name="connsiteY3" fmla="*/ 5629 h 5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88" h="5862">
                  <a:moveTo>
                    <a:pt x="27386" y="5629"/>
                  </a:moveTo>
                  <a:lnTo>
                    <a:pt x="197" y="170"/>
                  </a:lnTo>
                  <a:cubicBezTo>
                    <a:pt x="4393" y="2054"/>
                    <a:pt x="8430" y="4746"/>
                    <a:pt x="12823" y="5607"/>
                  </a:cubicBezTo>
                  <a:cubicBezTo>
                    <a:pt x="17502" y="6519"/>
                    <a:pt x="22519" y="5693"/>
                    <a:pt x="27386" y="562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79688D5-CF53-2F0D-B07C-1DADBBAE7890}"/>
                </a:ext>
              </a:extLst>
            </p:cNvPr>
            <p:cNvSpPr/>
            <p:nvPr/>
          </p:nvSpPr>
          <p:spPr>
            <a:xfrm flipV="1">
              <a:off x="11695236" y="436533"/>
              <a:ext cx="21636" cy="6451"/>
            </a:xfrm>
            <a:custGeom>
              <a:avLst/>
              <a:gdLst>
                <a:gd name="connsiteX0" fmla="*/ 203 w 21636"/>
                <a:gd name="connsiteY0" fmla="*/ 6616 h 6451"/>
                <a:gd name="connsiteX1" fmla="*/ 21840 w 21636"/>
                <a:gd name="connsiteY1" fmla="*/ 1118 h 6451"/>
                <a:gd name="connsiteX2" fmla="*/ 203 w 21636"/>
                <a:gd name="connsiteY2" fmla="*/ 6616 h 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36" h="6451">
                  <a:moveTo>
                    <a:pt x="203" y="6616"/>
                  </a:moveTo>
                  <a:lnTo>
                    <a:pt x="21840" y="1118"/>
                  </a:lnTo>
                  <a:cubicBezTo>
                    <a:pt x="14709" y="3257"/>
                    <a:pt x="4883" y="-5198"/>
                    <a:pt x="203" y="661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D902E99-4421-D80E-2BF8-B7434D80A2BD}"/>
                </a:ext>
              </a:extLst>
            </p:cNvPr>
            <p:cNvSpPr/>
            <p:nvPr/>
          </p:nvSpPr>
          <p:spPr>
            <a:xfrm flipV="1">
              <a:off x="11634794" y="436899"/>
              <a:ext cx="17071" cy="10425"/>
            </a:xfrm>
            <a:custGeom>
              <a:avLst/>
              <a:gdLst>
                <a:gd name="connsiteX0" fmla="*/ 181 w 17071"/>
                <a:gd name="connsiteY0" fmla="*/ 163 h 10425"/>
                <a:gd name="connsiteX1" fmla="*/ 17253 w 17071"/>
                <a:gd name="connsiteY1" fmla="*/ 10588 h 10425"/>
                <a:gd name="connsiteX2" fmla="*/ 181 w 17071"/>
                <a:gd name="connsiteY2" fmla="*/ 163 h 1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71" h="10425">
                  <a:moveTo>
                    <a:pt x="181" y="163"/>
                  </a:moveTo>
                  <a:cubicBezTo>
                    <a:pt x="5869" y="3637"/>
                    <a:pt x="11561" y="7114"/>
                    <a:pt x="17253" y="10588"/>
                  </a:cubicBezTo>
                  <a:cubicBezTo>
                    <a:pt x="11561" y="7114"/>
                    <a:pt x="5869" y="3637"/>
                    <a:pt x="181" y="163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AE3B562-FD50-9B9E-B4B4-F827FDEA451A}"/>
                </a:ext>
              </a:extLst>
            </p:cNvPr>
            <p:cNvSpPr/>
            <p:nvPr/>
          </p:nvSpPr>
          <p:spPr>
            <a:xfrm flipV="1">
              <a:off x="11694451" y="452703"/>
              <a:ext cx="16411" cy="6180"/>
            </a:xfrm>
            <a:custGeom>
              <a:avLst/>
              <a:gdLst>
                <a:gd name="connsiteX0" fmla="*/ 16619 w 16411"/>
                <a:gd name="connsiteY0" fmla="*/ 168 h 6180"/>
                <a:gd name="connsiteX1" fmla="*/ 207 w 16411"/>
                <a:gd name="connsiteY1" fmla="*/ 5753 h 6180"/>
                <a:gd name="connsiteX2" fmla="*/ 16619 w 16411"/>
                <a:gd name="connsiteY2" fmla="*/ 168 h 6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11" h="6180">
                  <a:moveTo>
                    <a:pt x="16619" y="168"/>
                  </a:moveTo>
                  <a:cubicBezTo>
                    <a:pt x="11150" y="2031"/>
                    <a:pt x="5680" y="3894"/>
                    <a:pt x="207" y="5753"/>
                  </a:cubicBezTo>
                  <a:cubicBezTo>
                    <a:pt x="5734" y="4059"/>
                    <a:pt x="14150" y="10859"/>
                    <a:pt x="16619" y="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924E44C-F653-5744-976B-0E7B2E83011F}"/>
                </a:ext>
              </a:extLst>
            </p:cNvPr>
            <p:cNvSpPr/>
            <p:nvPr/>
          </p:nvSpPr>
          <p:spPr>
            <a:xfrm flipV="1">
              <a:off x="11711576" y="539661"/>
              <a:ext cx="10615" cy="10627"/>
            </a:xfrm>
            <a:custGeom>
              <a:avLst/>
              <a:gdLst>
                <a:gd name="connsiteX0" fmla="*/ 209 w 10615"/>
                <a:gd name="connsiteY0" fmla="*/ 349 h 10627"/>
                <a:gd name="connsiteX1" fmla="*/ 10699 w 10615"/>
                <a:gd name="connsiteY1" fmla="*/ 10828 h 10627"/>
                <a:gd name="connsiteX2" fmla="*/ 209 w 10615"/>
                <a:gd name="connsiteY2" fmla="*/ 349 h 1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15" h="10627">
                  <a:moveTo>
                    <a:pt x="209" y="349"/>
                  </a:moveTo>
                  <a:cubicBezTo>
                    <a:pt x="3704" y="3844"/>
                    <a:pt x="7200" y="7333"/>
                    <a:pt x="10699" y="10828"/>
                  </a:cubicBezTo>
                  <a:cubicBezTo>
                    <a:pt x="11542" y="2987"/>
                    <a:pt x="8137" y="-595"/>
                    <a:pt x="209" y="34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181303D-F446-63BB-DD23-CAFD916529AC}"/>
                </a:ext>
              </a:extLst>
            </p:cNvPr>
            <p:cNvSpPr/>
            <p:nvPr/>
          </p:nvSpPr>
          <p:spPr>
            <a:xfrm flipV="1">
              <a:off x="11681513" y="431624"/>
              <a:ext cx="13831" cy="5006"/>
            </a:xfrm>
            <a:custGeom>
              <a:avLst/>
              <a:gdLst>
                <a:gd name="connsiteX0" fmla="*/ 198 w 13831"/>
                <a:gd name="connsiteY0" fmla="*/ 5168 h 5006"/>
                <a:gd name="connsiteX1" fmla="*/ 14029 w 13831"/>
                <a:gd name="connsiteY1" fmla="*/ 162 h 5006"/>
                <a:gd name="connsiteX2" fmla="*/ 198 w 13831"/>
                <a:gd name="connsiteY2" fmla="*/ 5168 h 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31" h="5006">
                  <a:moveTo>
                    <a:pt x="198" y="5168"/>
                  </a:moveTo>
                  <a:cubicBezTo>
                    <a:pt x="4810" y="3500"/>
                    <a:pt x="9418" y="1831"/>
                    <a:pt x="14029" y="162"/>
                  </a:cubicBezTo>
                  <a:cubicBezTo>
                    <a:pt x="9421" y="1834"/>
                    <a:pt x="4810" y="3503"/>
                    <a:pt x="198" y="5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7F124E7-604D-41B8-0E43-AED6B451D934}"/>
                </a:ext>
              </a:extLst>
            </p:cNvPr>
            <p:cNvSpPr/>
            <p:nvPr/>
          </p:nvSpPr>
          <p:spPr>
            <a:xfrm flipV="1">
              <a:off x="11721621" y="474782"/>
              <a:ext cx="5350" cy="8663"/>
            </a:xfrm>
            <a:custGeom>
              <a:avLst/>
              <a:gdLst>
                <a:gd name="connsiteX0" fmla="*/ 5565 w 5350"/>
                <a:gd name="connsiteY0" fmla="*/ 177 h 8663"/>
                <a:gd name="connsiteX1" fmla="*/ 214 w 5350"/>
                <a:gd name="connsiteY1" fmla="*/ 8840 h 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50" h="8663">
                  <a:moveTo>
                    <a:pt x="5565" y="177"/>
                  </a:moveTo>
                  <a:lnTo>
                    <a:pt x="214" y="8840"/>
                  </a:lnTo>
                  <a:close/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15339D5-33C2-4EB7-DF90-C931E806D068}"/>
                </a:ext>
              </a:extLst>
            </p:cNvPr>
            <p:cNvSpPr/>
            <p:nvPr/>
          </p:nvSpPr>
          <p:spPr>
            <a:xfrm flipV="1">
              <a:off x="11727740" y="485380"/>
              <a:ext cx="4676" cy="5702"/>
            </a:xfrm>
            <a:custGeom>
              <a:avLst/>
              <a:gdLst>
                <a:gd name="connsiteX0" fmla="*/ 4892 w 4676"/>
                <a:gd name="connsiteY0" fmla="*/ 181 h 5702"/>
                <a:gd name="connsiteX1" fmla="*/ 216 w 4676"/>
                <a:gd name="connsiteY1" fmla="*/ 5883 h 5702"/>
                <a:gd name="connsiteX2" fmla="*/ 4892 w 4676"/>
                <a:gd name="connsiteY2" fmla="*/ 181 h 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76" h="5702">
                  <a:moveTo>
                    <a:pt x="4892" y="181"/>
                  </a:moveTo>
                  <a:cubicBezTo>
                    <a:pt x="3331" y="2079"/>
                    <a:pt x="1774" y="3985"/>
                    <a:pt x="216" y="5883"/>
                  </a:cubicBezTo>
                  <a:cubicBezTo>
                    <a:pt x="1777" y="3985"/>
                    <a:pt x="3331" y="2079"/>
                    <a:pt x="4892" y="18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7E6C50D-B15E-8E6C-4DDB-A1CC7779C51B}"/>
                </a:ext>
              </a:extLst>
            </p:cNvPr>
            <p:cNvSpPr/>
            <p:nvPr/>
          </p:nvSpPr>
          <p:spPr>
            <a:xfrm flipV="1">
              <a:off x="11717046" y="469227"/>
              <a:ext cx="4665" cy="5666"/>
            </a:xfrm>
            <a:custGeom>
              <a:avLst/>
              <a:gdLst>
                <a:gd name="connsiteX0" fmla="*/ 4877 w 4665"/>
                <a:gd name="connsiteY0" fmla="*/ 175 h 5666"/>
                <a:gd name="connsiteX1" fmla="*/ 212 w 4665"/>
                <a:gd name="connsiteY1" fmla="*/ 5841 h 5666"/>
                <a:gd name="connsiteX2" fmla="*/ 4877 w 4665"/>
                <a:gd name="connsiteY2" fmla="*/ 175 h 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65" h="5666">
                  <a:moveTo>
                    <a:pt x="4877" y="175"/>
                  </a:moveTo>
                  <a:cubicBezTo>
                    <a:pt x="3320" y="2062"/>
                    <a:pt x="1766" y="3950"/>
                    <a:pt x="212" y="5841"/>
                  </a:cubicBezTo>
                  <a:cubicBezTo>
                    <a:pt x="1770" y="3950"/>
                    <a:pt x="3320" y="2062"/>
                    <a:pt x="4877" y="17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F7B49A2-AD38-6776-588C-CEE0CD14242C}"/>
                </a:ext>
              </a:extLst>
            </p:cNvPr>
            <p:cNvSpPr/>
            <p:nvPr/>
          </p:nvSpPr>
          <p:spPr>
            <a:xfrm flipV="1">
              <a:off x="11710719" y="458744"/>
              <a:ext cx="5526" cy="5759"/>
            </a:xfrm>
            <a:custGeom>
              <a:avLst/>
              <a:gdLst>
                <a:gd name="connsiteX0" fmla="*/ 5737 w 5526"/>
                <a:gd name="connsiteY0" fmla="*/ 171 h 5759"/>
                <a:gd name="connsiteX1" fmla="*/ 210 w 5526"/>
                <a:gd name="connsiteY1" fmla="*/ 5931 h 5759"/>
                <a:gd name="connsiteX2" fmla="*/ 5737 w 5526"/>
                <a:gd name="connsiteY2" fmla="*/ 171 h 5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6" h="5759">
                  <a:moveTo>
                    <a:pt x="5737" y="171"/>
                  </a:moveTo>
                  <a:cubicBezTo>
                    <a:pt x="3896" y="2091"/>
                    <a:pt x="2055" y="4011"/>
                    <a:pt x="210" y="5931"/>
                  </a:cubicBezTo>
                  <a:cubicBezTo>
                    <a:pt x="2055" y="4011"/>
                    <a:pt x="3892" y="2091"/>
                    <a:pt x="5737" y="17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F8E8C73-927E-B4A7-3401-1A338FE6106B}"/>
                </a:ext>
              </a:extLst>
            </p:cNvPr>
            <p:cNvSpPr/>
            <p:nvPr/>
          </p:nvSpPr>
          <p:spPr>
            <a:xfrm flipV="1">
              <a:off x="11442456" y="527896"/>
              <a:ext cx="5167" cy="5849"/>
            </a:xfrm>
            <a:custGeom>
              <a:avLst/>
              <a:gdLst>
                <a:gd name="connsiteX0" fmla="*/ 109 w 5167"/>
                <a:gd name="connsiteY0" fmla="*/ 6048 h 5849"/>
                <a:gd name="connsiteX1" fmla="*/ 5277 w 5167"/>
                <a:gd name="connsiteY1" fmla="*/ 198 h 5849"/>
                <a:gd name="connsiteX2" fmla="*/ 109 w 5167"/>
                <a:gd name="connsiteY2" fmla="*/ 6048 h 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67" h="5849">
                  <a:moveTo>
                    <a:pt x="109" y="6048"/>
                  </a:moveTo>
                  <a:cubicBezTo>
                    <a:pt x="1831" y="4099"/>
                    <a:pt x="3554" y="2150"/>
                    <a:pt x="5277" y="198"/>
                  </a:cubicBezTo>
                  <a:cubicBezTo>
                    <a:pt x="3554" y="2147"/>
                    <a:pt x="1831" y="4099"/>
                    <a:pt x="109" y="6048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F566026-762F-80F9-FAAF-33D3BE2305EC}"/>
                </a:ext>
              </a:extLst>
            </p:cNvPr>
            <p:cNvSpPr/>
            <p:nvPr/>
          </p:nvSpPr>
          <p:spPr>
            <a:xfrm flipV="1">
              <a:off x="11652038" y="458626"/>
              <a:ext cx="5472" cy="5458"/>
            </a:xfrm>
            <a:custGeom>
              <a:avLst/>
              <a:gdLst>
                <a:gd name="connsiteX0" fmla="*/ 5661 w 5472"/>
                <a:gd name="connsiteY0" fmla="*/ 5631 h 5458"/>
                <a:gd name="connsiteX1" fmla="*/ 188 w 5472"/>
                <a:gd name="connsiteY1" fmla="*/ 172 h 5458"/>
                <a:gd name="connsiteX2" fmla="*/ 5661 w 5472"/>
                <a:gd name="connsiteY2" fmla="*/ 5631 h 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72" h="5458">
                  <a:moveTo>
                    <a:pt x="5661" y="5631"/>
                  </a:moveTo>
                  <a:cubicBezTo>
                    <a:pt x="3838" y="3811"/>
                    <a:pt x="2011" y="1988"/>
                    <a:pt x="188" y="172"/>
                  </a:cubicBezTo>
                  <a:cubicBezTo>
                    <a:pt x="2011" y="1988"/>
                    <a:pt x="3838" y="3811"/>
                    <a:pt x="5661" y="563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5252817-44BA-0277-6EDE-7AF31A68B9E0}"/>
                </a:ext>
              </a:extLst>
            </p:cNvPr>
            <p:cNvSpPr/>
            <p:nvPr/>
          </p:nvSpPr>
          <p:spPr>
            <a:xfrm flipV="1">
              <a:off x="11646799" y="464002"/>
              <a:ext cx="5325" cy="5964"/>
            </a:xfrm>
            <a:custGeom>
              <a:avLst/>
              <a:gdLst>
                <a:gd name="connsiteX0" fmla="*/ 5512 w 5325"/>
                <a:gd name="connsiteY0" fmla="*/ 6139 h 5964"/>
                <a:gd name="connsiteX1" fmla="*/ 186 w 5325"/>
                <a:gd name="connsiteY1" fmla="*/ 174 h 5964"/>
                <a:gd name="connsiteX2" fmla="*/ 5512 w 5325"/>
                <a:gd name="connsiteY2" fmla="*/ 6139 h 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5" h="5964">
                  <a:moveTo>
                    <a:pt x="5512" y="6139"/>
                  </a:moveTo>
                  <a:cubicBezTo>
                    <a:pt x="3735" y="4151"/>
                    <a:pt x="1959" y="2163"/>
                    <a:pt x="186" y="174"/>
                  </a:cubicBezTo>
                  <a:cubicBezTo>
                    <a:pt x="1963" y="2159"/>
                    <a:pt x="3735" y="4151"/>
                    <a:pt x="5512" y="613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5469479-FD47-63C6-1F2A-6F59AD42507D}"/>
                </a:ext>
              </a:extLst>
            </p:cNvPr>
            <p:cNvSpPr/>
            <p:nvPr/>
          </p:nvSpPr>
          <p:spPr>
            <a:xfrm flipV="1">
              <a:off x="12072654" y="499391"/>
              <a:ext cx="9356" cy="7443"/>
            </a:xfrm>
            <a:custGeom>
              <a:avLst/>
              <a:gdLst>
                <a:gd name="connsiteX0" fmla="*/ 343 w 9356"/>
                <a:gd name="connsiteY0" fmla="*/ 3524 h 7443"/>
                <a:gd name="connsiteX1" fmla="*/ 8400 w 9356"/>
                <a:gd name="connsiteY1" fmla="*/ 7630 h 7443"/>
                <a:gd name="connsiteX2" fmla="*/ 9688 w 9356"/>
                <a:gd name="connsiteY2" fmla="*/ 4163 h 7443"/>
                <a:gd name="connsiteX3" fmla="*/ 1789 w 9356"/>
                <a:gd name="connsiteY3" fmla="*/ 187 h 7443"/>
                <a:gd name="connsiteX4" fmla="*/ 343 w 9356"/>
                <a:gd name="connsiteY4" fmla="*/ 3524 h 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" h="7443">
                  <a:moveTo>
                    <a:pt x="343" y="3524"/>
                  </a:moveTo>
                  <a:cubicBezTo>
                    <a:pt x="2974" y="4863"/>
                    <a:pt x="5608" y="6205"/>
                    <a:pt x="8400" y="7630"/>
                  </a:cubicBezTo>
                  <a:cubicBezTo>
                    <a:pt x="9139" y="5663"/>
                    <a:pt x="9796" y="4217"/>
                    <a:pt x="9688" y="4163"/>
                  </a:cubicBezTo>
                  <a:cubicBezTo>
                    <a:pt x="7104" y="2746"/>
                    <a:pt x="4441" y="1482"/>
                    <a:pt x="1789" y="187"/>
                  </a:cubicBezTo>
                  <a:cubicBezTo>
                    <a:pt x="1308" y="1303"/>
                    <a:pt x="828" y="2412"/>
                    <a:pt x="343" y="3524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CE312C-3DA4-BC3B-F563-0D811DA4A186}"/>
                </a:ext>
              </a:extLst>
            </p:cNvPr>
            <p:cNvSpPr/>
            <p:nvPr/>
          </p:nvSpPr>
          <p:spPr>
            <a:xfrm flipV="1">
              <a:off x="12078418" y="485312"/>
              <a:ext cx="4216" cy="4213"/>
            </a:xfrm>
            <a:custGeom>
              <a:avLst/>
              <a:gdLst>
                <a:gd name="connsiteX0" fmla="*/ 4563 w 4216"/>
                <a:gd name="connsiteY0" fmla="*/ 4226 h 4213"/>
                <a:gd name="connsiteX1" fmla="*/ 1940 w 4216"/>
                <a:gd name="connsiteY1" fmla="*/ 182 h 4213"/>
                <a:gd name="connsiteX2" fmla="*/ 346 w 4216"/>
                <a:gd name="connsiteY2" fmla="*/ 1771 h 4213"/>
                <a:gd name="connsiteX3" fmla="*/ 4391 w 4216"/>
                <a:gd name="connsiteY3" fmla="*/ 4395 h 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6" h="4213">
                  <a:moveTo>
                    <a:pt x="4563" y="4226"/>
                  </a:moveTo>
                  <a:cubicBezTo>
                    <a:pt x="3687" y="2877"/>
                    <a:pt x="2815" y="1527"/>
                    <a:pt x="1940" y="182"/>
                  </a:cubicBezTo>
                  <a:lnTo>
                    <a:pt x="346" y="1771"/>
                  </a:lnTo>
                  <a:cubicBezTo>
                    <a:pt x="1696" y="2647"/>
                    <a:pt x="3045" y="3523"/>
                    <a:pt x="4391" y="4395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2CAEC04-BE3C-1A8E-ABDC-F8569E04EE97}"/>
                </a:ext>
              </a:extLst>
            </p:cNvPr>
            <p:cNvSpPr/>
            <p:nvPr/>
          </p:nvSpPr>
          <p:spPr>
            <a:xfrm flipV="1">
              <a:off x="11700519" y="765737"/>
              <a:ext cx="54197" cy="21392"/>
            </a:xfrm>
            <a:custGeom>
              <a:avLst/>
              <a:gdLst>
                <a:gd name="connsiteX0" fmla="*/ 207 w 54197"/>
                <a:gd name="connsiteY0" fmla="*/ 285 h 21392"/>
                <a:gd name="connsiteX1" fmla="*/ 23207 w 54197"/>
                <a:gd name="connsiteY1" fmla="*/ 14895 h 21392"/>
                <a:gd name="connsiteX2" fmla="*/ 54405 w 54197"/>
                <a:gd name="connsiteY2" fmla="*/ 21678 h 21392"/>
                <a:gd name="connsiteX3" fmla="*/ 46592 w 54197"/>
                <a:gd name="connsiteY3" fmla="*/ 13765 h 21392"/>
                <a:gd name="connsiteX4" fmla="*/ 207 w 54197"/>
                <a:gd name="connsiteY4" fmla="*/ 285 h 2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97" h="21392">
                  <a:moveTo>
                    <a:pt x="207" y="285"/>
                  </a:moveTo>
                  <a:cubicBezTo>
                    <a:pt x="7826" y="5285"/>
                    <a:pt x="14892" y="11730"/>
                    <a:pt x="23207" y="14895"/>
                  </a:cubicBezTo>
                  <a:cubicBezTo>
                    <a:pt x="33041" y="18639"/>
                    <a:pt x="43954" y="19543"/>
                    <a:pt x="54405" y="21678"/>
                  </a:cubicBezTo>
                  <a:cubicBezTo>
                    <a:pt x="51828" y="18954"/>
                    <a:pt x="49721" y="14777"/>
                    <a:pt x="46592" y="13765"/>
                  </a:cubicBezTo>
                  <a:cubicBezTo>
                    <a:pt x="31279" y="8809"/>
                    <a:pt x="15693" y="4696"/>
                    <a:pt x="207" y="285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17368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75" userDrawn="1">
          <p15:clr>
            <a:srgbClr val="FBAE40"/>
          </p15:clr>
        </p15:guide>
        <p15:guide id="2" pos="43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799" y="304496"/>
            <a:ext cx="8487157" cy="522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C28A-3454-4300-BEF5-1F384494EB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319B58-F006-E427-35AD-3945BB9BB728}"/>
              </a:ext>
            </a:extLst>
          </p:cNvPr>
          <p:cNvSpPr txBox="1"/>
          <p:nvPr userDrawn="1"/>
        </p:nvSpPr>
        <p:spPr>
          <a:xfrm>
            <a:off x="8766277" y="131994"/>
            <a:ext cx="1896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IAQVEC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2023</a:t>
            </a:r>
          </a:p>
          <a:p>
            <a:pPr algn="ctr"/>
            <a:r>
              <a:rPr lang="en-US" altLang="ja-JP" sz="1000" dirty="0"/>
              <a:t>Indoor Air Quality Ventilation </a:t>
            </a:r>
            <a:br>
              <a:rPr lang="en-US" altLang="ja-JP" sz="1000" dirty="0"/>
            </a:br>
            <a:r>
              <a:rPr lang="en-US" altLang="ja-JP" sz="1000" dirty="0"/>
              <a:t>and Energy Conservation</a:t>
            </a:r>
            <a:endParaRPr lang="en-US" sz="1200" dirty="0"/>
          </a:p>
        </p:txBody>
      </p:sp>
      <p:grpSp>
        <p:nvGrpSpPr>
          <p:cNvPr id="9" name="Graphic 6">
            <a:extLst>
              <a:ext uri="{FF2B5EF4-FFF2-40B4-BE49-F238E27FC236}">
                <a16:creationId xmlns:a16="http://schemas.microsoft.com/office/drawing/2014/main" id="{C3DC5798-2B20-1FB8-7DBA-3981452300E7}"/>
              </a:ext>
            </a:extLst>
          </p:cNvPr>
          <p:cNvGrpSpPr/>
          <p:nvPr userDrawn="1"/>
        </p:nvGrpSpPr>
        <p:grpSpPr>
          <a:xfrm>
            <a:off x="10719481" y="116431"/>
            <a:ext cx="852615" cy="707886"/>
            <a:chOff x="11207161" y="45898"/>
            <a:chExt cx="956139" cy="79383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7D2773E-415A-B026-3A5D-A099DDA98265}"/>
                </a:ext>
              </a:extLst>
            </p:cNvPr>
            <p:cNvSpPr/>
            <p:nvPr/>
          </p:nvSpPr>
          <p:spPr>
            <a:xfrm flipV="1">
              <a:off x="11678818" y="453284"/>
              <a:ext cx="484482" cy="315138"/>
            </a:xfrm>
            <a:custGeom>
              <a:avLst/>
              <a:gdLst>
                <a:gd name="connsiteX0" fmla="*/ 256892 w 484482"/>
                <a:gd name="connsiteY0" fmla="*/ 202571 h 315138"/>
                <a:gd name="connsiteX1" fmla="*/ 285548 w 484482"/>
                <a:gd name="connsiteY1" fmla="*/ 219367 h 315138"/>
                <a:gd name="connsiteX2" fmla="*/ 291273 w 484482"/>
                <a:gd name="connsiteY2" fmla="*/ 223838 h 315138"/>
                <a:gd name="connsiteX3" fmla="*/ 291150 w 484482"/>
                <a:gd name="connsiteY3" fmla="*/ 223752 h 315138"/>
                <a:gd name="connsiteX4" fmla="*/ 302064 w 484482"/>
                <a:gd name="connsiteY4" fmla="*/ 229200 h 315138"/>
                <a:gd name="connsiteX5" fmla="*/ 301967 w 484482"/>
                <a:gd name="connsiteY5" fmla="*/ 229114 h 315138"/>
                <a:gd name="connsiteX6" fmla="*/ 313354 w 484482"/>
                <a:gd name="connsiteY6" fmla="*/ 234461 h 315138"/>
                <a:gd name="connsiteX7" fmla="*/ 328646 w 484482"/>
                <a:gd name="connsiteY7" fmla="*/ 235269 h 315138"/>
                <a:gd name="connsiteX8" fmla="*/ 366658 w 484482"/>
                <a:gd name="connsiteY8" fmla="*/ 235190 h 315138"/>
                <a:gd name="connsiteX9" fmla="*/ 377306 w 484482"/>
                <a:gd name="connsiteY9" fmla="*/ 240067 h 315138"/>
                <a:gd name="connsiteX10" fmla="*/ 377227 w 484482"/>
                <a:gd name="connsiteY10" fmla="*/ 240017 h 315138"/>
                <a:gd name="connsiteX11" fmla="*/ 399973 w 484482"/>
                <a:gd name="connsiteY11" fmla="*/ 240752 h 315138"/>
                <a:gd name="connsiteX12" fmla="*/ 415111 w 484482"/>
                <a:gd name="connsiteY12" fmla="*/ 244675 h 315138"/>
                <a:gd name="connsiteX13" fmla="*/ 425532 w 484482"/>
                <a:gd name="connsiteY13" fmla="*/ 246121 h 315138"/>
                <a:gd name="connsiteX14" fmla="*/ 431307 w 484482"/>
                <a:gd name="connsiteY14" fmla="*/ 250726 h 315138"/>
                <a:gd name="connsiteX15" fmla="*/ 431199 w 484482"/>
                <a:gd name="connsiteY15" fmla="*/ 250600 h 315138"/>
                <a:gd name="connsiteX16" fmla="*/ 435685 w 484482"/>
                <a:gd name="connsiteY16" fmla="*/ 253597 h 315138"/>
                <a:gd name="connsiteX17" fmla="*/ 431217 w 484482"/>
                <a:gd name="connsiteY17" fmla="*/ 256730 h 315138"/>
                <a:gd name="connsiteX18" fmla="*/ 431325 w 484482"/>
                <a:gd name="connsiteY18" fmla="*/ 256597 h 315138"/>
                <a:gd name="connsiteX19" fmla="*/ 425816 w 484482"/>
                <a:gd name="connsiteY19" fmla="*/ 262127 h 315138"/>
                <a:gd name="connsiteX20" fmla="*/ 425952 w 484482"/>
                <a:gd name="connsiteY20" fmla="*/ 261998 h 315138"/>
                <a:gd name="connsiteX21" fmla="*/ 420652 w 484482"/>
                <a:gd name="connsiteY21" fmla="*/ 267729 h 315138"/>
                <a:gd name="connsiteX22" fmla="*/ 420781 w 484482"/>
                <a:gd name="connsiteY22" fmla="*/ 267640 h 315138"/>
                <a:gd name="connsiteX23" fmla="*/ 409864 w 484482"/>
                <a:gd name="connsiteY23" fmla="*/ 279095 h 315138"/>
                <a:gd name="connsiteX24" fmla="*/ 407682 w 484482"/>
                <a:gd name="connsiteY24" fmla="*/ 283674 h 315138"/>
                <a:gd name="connsiteX25" fmla="*/ 404427 w 484482"/>
                <a:gd name="connsiteY25" fmla="*/ 286893 h 315138"/>
                <a:gd name="connsiteX26" fmla="*/ 403659 w 484482"/>
                <a:gd name="connsiteY26" fmla="*/ 288630 h 315138"/>
                <a:gd name="connsiteX27" fmla="*/ 398613 w 484482"/>
                <a:gd name="connsiteY27" fmla="*/ 293970 h 315138"/>
                <a:gd name="connsiteX28" fmla="*/ 398581 w 484482"/>
                <a:gd name="connsiteY28" fmla="*/ 294003 h 315138"/>
                <a:gd name="connsiteX29" fmla="*/ 393571 w 484482"/>
                <a:gd name="connsiteY29" fmla="*/ 315378 h 315138"/>
                <a:gd name="connsiteX30" fmla="*/ 393449 w 484482"/>
                <a:gd name="connsiteY30" fmla="*/ 315252 h 315138"/>
                <a:gd name="connsiteX31" fmla="*/ 419912 w 484482"/>
                <a:gd name="connsiteY31" fmla="*/ 315155 h 315138"/>
                <a:gd name="connsiteX32" fmla="*/ 419772 w 484482"/>
                <a:gd name="connsiteY32" fmla="*/ 315291 h 315138"/>
                <a:gd name="connsiteX33" fmla="*/ 425324 w 484482"/>
                <a:gd name="connsiteY33" fmla="*/ 309585 h 315138"/>
                <a:gd name="connsiteX34" fmla="*/ 484773 w 484482"/>
                <a:gd name="connsiteY34" fmla="*/ 267112 h 315138"/>
                <a:gd name="connsiteX35" fmla="*/ 484773 w 484482"/>
                <a:gd name="connsiteY35" fmla="*/ 256346 h 315138"/>
                <a:gd name="connsiteX36" fmla="*/ 463269 w 484482"/>
                <a:gd name="connsiteY36" fmla="*/ 214461 h 315138"/>
                <a:gd name="connsiteX37" fmla="*/ 452251 w 484482"/>
                <a:gd name="connsiteY37" fmla="*/ 181340 h 315138"/>
                <a:gd name="connsiteX38" fmla="*/ 447661 w 484482"/>
                <a:gd name="connsiteY38" fmla="*/ 168991 h 315138"/>
                <a:gd name="connsiteX39" fmla="*/ 447442 w 484482"/>
                <a:gd name="connsiteY39" fmla="*/ 132945 h 315138"/>
                <a:gd name="connsiteX40" fmla="*/ 431178 w 484482"/>
                <a:gd name="connsiteY40" fmla="*/ 132945 h 315138"/>
                <a:gd name="connsiteX41" fmla="*/ 427729 w 484482"/>
                <a:gd name="connsiteY41" fmla="*/ 189921 h 315138"/>
                <a:gd name="connsiteX42" fmla="*/ 431666 w 484482"/>
                <a:gd name="connsiteY42" fmla="*/ 210994 h 315138"/>
                <a:gd name="connsiteX43" fmla="*/ 366422 w 484482"/>
                <a:gd name="connsiteY43" fmla="*/ 207610 h 315138"/>
                <a:gd name="connsiteX44" fmla="*/ 339075 w 484482"/>
                <a:gd name="connsiteY44" fmla="*/ 202718 h 315138"/>
                <a:gd name="connsiteX45" fmla="*/ 259056 w 484482"/>
                <a:gd name="connsiteY45" fmla="*/ 160787 h 315138"/>
                <a:gd name="connsiteX46" fmla="*/ 237315 w 484482"/>
                <a:gd name="connsiteY46" fmla="*/ 139362 h 315138"/>
                <a:gd name="connsiteX47" fmla="*/ 194763 w 484482"/>
                <a:gd name="connsiteY47" fmla="*/ 102764 h 315138"/>
                <a:gd name="connsiteX48" fmla="*/ 102779 w 484482"/>
                <a:gd name="connsiteY48" fmla="*/ 18722 h 315138"/>
                <a:gd name="connsiteX49" fmla="*/ 76329 w 484482"/>
                <a:gd name="connsiteY49" fmla="*/ 2838 h 315138"/>
                <a:gd name="connsiteX50" fmla="*/ 65908 w 484482"/>
                <a:gd name="connsiteY50" fmla="*/ 8569 h 315138"/>
                <a:gd name="connsiteX51" fmla="*/ 54348 w 484482"/>
                <a:gd name="connsiteY51" fmla="*/ 10665 h 315138"/>
                <a:gd name="connsiteX52" fmla="*/ 36501 w 484482"/>
                <a:gd name="connsiteY52" fmla="*/ 5533 h 315138"/>
                <a:gd name="connsiteX53" fmla="*/ 22889 w 484482"/>
                <a:gd name="connsiteY53" fmla="*/ 239 h 315138"/>
                <a:gd name="connsiteX54" fmla="*/ 305 w 484482"/>
                <a:gd name="connsiteY54" fmla="*/ 11408 h 315138"/>
                <a:gd name="connsiteX55" fmla="*/ 290 w 484482"/>
                <a:gd name="connsiteY55" fmla="*/ 13626 h 315138"/>
                <a:gd name="connsiteX56" fmla="*/ 87943 w 484482"/>
                <a:gd name="connsiteY56" fmla="*/ 49517 h 315138"/>
                <a:gd name="connsiteX57" fmla="*/ 166702 w 484482"/>
                <a:gd name="connsiteY57" fmla="*/ 118540 h 315138"/>
                <a:gd name="connsiteX58" fmla="*/ 221395 w 484482"/>
                <a:gd name="connsiteY58" fmla="*/ 172225 h 315138"/>
                <a:gd name="connsiteX59" fmla="*/ 235729 w 484482"/>
                <a:gd name="connsiteY59" fmla="*/ 191026 h 315138"/>
                <a:gd name="connsiteX60" fmla="*/ 256892 w 484482"/>
                <a:gd name="connsiteY60" fmla="*/ 202571 h 31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484482" h="315138">
                  <a:moveTo>
                    <a:pt x="256892" y="202571"/>
                  </a:moveTo>
                  <a:cubicBezTo>
                    <a:pt x="266445" y="208170"/>
                    <a:pt x="275995" y="213768"/>
                    <a:pt x="285548" y="219367"/>
                  </a:cubicBezTo>
                  <a:cubicBezTo>
                    <a:pt x="287458" y="220856"/>
                    <a:pt x="289363" y="222349"/>
                    <a:pt x="291273" y="223838"/>
                  </a:cubicBezTo>
                  <a:cubicBezTo>
                    <a:pt x="291273" y="223838"/>
                    <a:pt x="291150" y="223749"/>
                    <a:pt x="291150" y="223752"/>
                  </a:cubicBezTo>
                  <a:lnTo>
                    <a:pt x="302064" y="229200"/>
                  </a:lnTo>
                  <a:lnTo>
                    <a:pt x="301967" y="229114"/>
                  </a:lnTo>
                  <a:cubicBezTo>
                    <a:pt x="305760" y="230901"/>
                    <a:pt x="309561" y="232681"/>
                    <a:pt x="313354" y="234461"/>
                  </a:cubicBezTo>
                  <a:cubicBezTo>
                    <a:pt x="318454" y="234730"/>
                    <a:pt x="323550" y="235000"/>
                    <a:pt x="328646" y="235269"/>
                  </a:cubicBezTo>
                  <a:cubicBezTo>
                    <a:pt x="341322" y="235161"/>
                    <a:pt x="354012" y="234677"/>
                    <a:pt x="366658" y="235190"/>
                  </a:cubicBezTo>
                  <a:cubicBezTo>
                    <a:pt x="370269" y="235333"/>
                    <a:pt x="373761" y="238362"/>
                    <a:pt x="377306" y="240067"/>
                  </a:cubicBezTo>
                  <a:lnTo>
                    <a:pt x="377227" y="240017"/>
                  </a:lnTo>
                  <a:cubicBezTo>
                    <a:pt x="384818" y="240207"/>
                    <a:pt x="392451" y="239952"/>
                    <a:pt x="399973" y="240752"/>
                  </a:cubicBezTo>
                  <a:cubicBezTo>
                    <a:pt x="405102" y="241294"/>
                    <a:pt x="410072" y="243318"/>
                    <a:pt x="415111" y="244675"/>
                  </a:cubicBezTo>
                  <a:cubicBezTo>
                    <a:pt x="418585" y="245156"/>
                    <a:pt x="422059" y="245640"/>
                    <a:pt x="425532" y="246121"/>
                  </a:cubicBezTo>
                  <a:lnTo>
                    <a:pt x="431307" y="250726"/>
                  </a:lnTo>
                  <a:lnTo>
                    <a:pt x="431199" y="250600"/>
                  </a:lnTo>
                  <a:cubicBezTo>
                    <a:pt x="432696" y="251598"/>
                    <a:pt x="434189" y="252595"/>
                    <a:pt x="435685" y="253597"/>
                  </a:cubicBezTo>
                  <a:cubicBezTo>
                    <a:pt x="434196" y="254641"/>
                    <a:pt x="432706" y="255689"/>
                    <a:pt x="431217" y="256730"/>
                  </a:cubicBezTo>
                  <a:lnTo>
                    <a:pt x="431325" y="256597"/>
                  </a:lnTo>
                  <a:cubicBezTo>
                    <a:pt x="429491" y="258441"/>
                    <a:pt x="427657" y="260283"/>
                    <a:pt x="425816" y="262127"/>
                  </a:cubicBezTo>
                  <a:lnTo>
                    <a:pt x="425952" y="261998"/>
                  </a:lnTo>
                  <a:cubicBezTo>
                    <a:pt x="424187" y="263907"/>
                    <a:pt x="422417" y="265816"/>
                    <a:pt x="420652" y="267729"/>
                  </a:cubicBezTo>
                  <a:lnTo>
                    <a:pt x="420781" y="267640"/>
                  </a:lnTo>
                  <a:cubicBezTo>
                    <a:pt x="417142" y="271458"/>
                    <a:pt x="413506" y="275276"/>
                    <a:pt x="409864" y="279095"/>
                  </a:cubicBezTo>
                  <a:cubicBezTo>
                    <a:pt x="409135" y="280620"/>
                    <a:pt x="408410" y="282149"/>
                    <a:pt x="407682" y="283674"/>
                  </a:cubicBezTo>
                  <a:cubicBezTo>
                    <a:pt x="406594" y="284747"/>
                    <a:pt x="405511" y="285820"/>
                    <a:pt x="404427" y="286893"/>
                  </a:cubicBezTo>
                  <a:cubicBezTo>
                    <a:pt x="404588" y="287658"/>
                    <a:pt x="404334" y="288239"/>
                    <a:pt x="403659" y="288630"/>
                  </a:cubicBezTo>
                  <a:cubicBezTo>
                    <a:pt x="401979" y="290414"/>
                    <a:pt x="400296" y="292190"/>
                    <a:pt x="398613" y="293970"/>
                  </a:cubicBezTo>
                  <a:lnTo>
                    <a:pt x="398581" y="294003"/>
                  </a:lnTo>
                  <a:cubicBezTo>
                    <a:pt x="396916" y="301126"/>
                    <a:pt x="395243" y="308250"/>
                    <a:pt x="393571" y="315378"/>
                  </a:cubicBezTo>
                  <a:lnTo>
                    <a:pt x="393449" y="315252"/>
                  </a:lnTo>
                  <a:cubicBezTo>
                    <a:pt x="402270" y="315220"/>
                    <a:pt x="411091" y="315187"/>
                    <a:pt x="419912" y="315155"/>
                  </a:cubicBezTo>
                  <a:cubicBezTo>
                    <a:pt x="419912" y="315155"/>
                    <a:pt x="419769" y="315291"/>
                    <a:pt x="419772" y="315291"/>
                  </a:cubicBezTo>
                  <a:cubicBezTo>
                    <a:pt x="421621" y="313389"/>
                    <a:pt x="423473" y="311487"/>
                    <a:pt x="425324" y="309585"/>
                  </a:cubicBezTo>
                  <a:cubicBezTo>
                    <a:pt x="440785" y="289341"/>
                    <a:pt x="455208" y="267629"/>
                    <a:pt x="484773" y="267112"/>
                  </a:cubicBezTo>
                  <a:lnTo>
                    <a:pt x="484773" y="256346"/>
                  </a:lnTo>
                  <a:cubicBezTo>
                    <a:pt x="477534" y="242421"/>
                    <a:pt x="469635" y="228780"/>
                    <a:pt x="463269" y="214461"/>
                  </a:cubicBezTo>
                  <a:cubicBezTo>
                    <a:pt x="458564" y="203878"/>
                    <a:pt x="455851" y="192415"/>
                    <a:pt x="452251" y="181340"/>
                  </a:cubicBezTo>
                  <a:cubicBezTo>
                    <a:pt x="450647" y="177227"/>
                    <a:pt x="447887" y="173179"/>
                    <a:pt x="447661" y="168991"/>
                  </a:cubicBezTo>
                  <a:cubicBezTo>
                    <a:pt x="447026" y="157234"/>
                    <a:pt x="447442" y="145424"/>
                    <a:pt x="447442" y="132945"/>
                  </a:cubicBezTo>
                  <a:lnTo>
                    <a:pt x="431178" y="132945"/>
                  </a:lnTo>
                  <a:cubicBezTo>
                    <a:pt x="420497" y="151352"/>
                    <a:pt x="425120" y="170728"/>
                    <a:pt x="427729" y="189921"/>
                  </a:cubicBezTo>
                  <a:cubicBezTo>
                    <a:pt x="428752" y="197447"/>
                    <a:pt x="430503" y="204879"/>
                    <a:pt x="431666" y="210994"/>
                  </a:cubicBezTo>
                  <a:cubicBezTo>
                    <a:pt x="408450" y="209788"/>
                    <a:pt x="387438" y="208697"/>
                    <a:pt x="366422" y="207610"/>
                  </a:cubicBezTo>
                  <a:cubicBezTo>
                    <a:pt x="357303" y="205977"/>
                    <a:pt x="348191" y="204348"/>
                    <a:pt x="339075" y="202718"/>
                  </a:cubicBezTo>
                  <a:cubicBezTo>
                    <a:pt x="305190" y="202503"/>
                    <a:pt x="281342" y="183127"/>
                    <a:pt x="259056" y="160787"/>
                  </a:cubicBezTo>
                  <a:cubicBezTo>
                    <a:pt x="251807" y="153645"/>
                    <a:pt x="244557" y="146504"/>
                    <a:pt x="237315" y="139362"/>
                  </a:cubicBezTo>
                  <a:cubicBezTo>
                    <a:pt x="223111" y="127185"/>
                    <a:pt x="208619" y="115328"/>
                    <a:pt x="194763" y="102764"/>
                  </a:cubicBezTo>
                  <a:cubicBezTo>
                    <a:pt x="164000" y="74865"/>
                    <a:pt x="133829" y="46301"/>
                    <a:pt x="102779" y="18722"/>
                  </a:cubicBezTo>
                  <a:cubicBezTo>
                    <a:pt x="95221" y="12007"/>
                    <a:pt x="85212" y="8059"/>
                    <a:pt x="76329" y="2838"/>
                  </a:cubicBezTo>
                  <a:cubicBezTo>
                    <a:pt x="72873" y="4801"/>
                    <a:pt x="69601" y="7299"/>
                    <a:pt x="65908" y="8569"/>
                  </a:cubicBezTo>
                  <a:cubicBezTo>
                    <a:pt x="62229" y="9836"/>
                    <a:pt x="57413" y="8738"/>
                    <a:pt x="54348" y="10665"/>
                  </a:cubicBezTo>
                  <a:cubicBezTo>
                    <a:pt x="45922" y="15958"/>
                    <a:pt x="41102" y="15018"/>
                    <a:pt x="36501" y="5533"/>
                  </a:cubicBezTo>
                  <a:cubicBezTo>
                    <a:pt x="34944" y="2321"/>
                    <a:pt x="27590" y="1923"/>
                    <a:pt x="22889" y="239"/>
                  </a:cubicBezTo>
                  <a:cubicBezTo>
                    <a:pt x="19742" y="12818"/>
                    <a:pt x="8950" y="9943"/>
                    <a:pt x="305" y="11408"/>
                  </a:cubicBezTo>
                  <a:cubicBezTo>
                    <a:pt x="298" y="12147"/>
                    <a:pt x="294" y="12886"/>
                    <a:pt x="290" y="13626"/>
                  </a:cubicBezTo>
                  <a:cubicBezTo>
                    <a:pt x="32819" y="17491"/>
                    <a:pt x="62854" y="27206"/>
                    <a:pt x="87943" y="49517"/>
                  </a:cubicBezTo>
                  <a:cubicBezTo>
                    <a:pt x="114026" y="72708"/>
                    <a:pt x="140899" y="95037"/>
                    <a:pt x="166702" y="118540"/>
                  </a:cubicBezTo>
                  <a:cubicBezTo>
                    <a:pt x="185579" y="135730"/>
                    <a:pt x="203476" y="154019"/>
                    <a:pt x="221395" y="172225"/>
                  </a:cubicBezTo>
                  <a:cubicBezTo>
                    <a:pt x="226883" y="177794"/>
                    <a:pt x="230988" y="184714"/>
                    <a:pt x="235729" y="191026"/>
                  </a:cubicBezTo>
                  <a:cubicBezTo>
                    <a:pt x="242781" y="194881"/>
                    <a:pt x="249836" y="198728"/>
                    <a:pt x="256892" y="202571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30B90A-EDBC-3DE5-4B4D-12A885204FF2}"/>
                </a:ext>
              </a:extLst>
            </p:cNvPr>
            <p:cNvSpPr/>
            <p:nvPr/>
          </p:nvSpPr>
          <p:spPr>
            <a:xfrm flipV="1">
              <a:off x="11357403" y="45898"/>
              <a:ext cx="680357" cy="442902"/>
            </a:xfrm>
            <a:custGeom>
              <a:avLst/>
              <a:gdLst>
                <a:gd name="connsiteX0" fmla="*/ 644421 w 680357"/>
                <a:gd name="connsiteY0" fmla="*/ 863 h 442902"/>
                <a:gd name="connsiteX1" fmla="*/ 643136 w 680357"/>
                <a:gd name="connsiteY1" fmla="*/ 1043 h 442902"/>
                <a:gd name="connsiteX2" fmla="*/ 641998 w 680357"/>
                <a:gd name="connsiteY2" fmla="*/ 418 h 442902"/>
                <a:gd name="connsiteX3" fmla="*/ 633963 w 680357"/>
                <a:gd name="connsiteY3" fmla="*/ 38 h 442902"/>
                <a:gd name="connsiteX4" fmla="*/ 630769 w 680357"/>
                <a:gd name="connsiteY4" fmla="*/ 598 h 442902"/>
                <a:gd name="connsiteX5" fmla="*/ 628813 w 680357"/>
                <a:gd name="connsiteY5" fmla="*/ 648 h 442902"/>
                <a:gd name="connsiteX6" fmla="*/ 523421 w 680357"/>
                <a:gd name="connsiteY6" fmla="*/ 58521 h 442902"/>
                <a:gd name="connsiteX7" fmla="*/ 507290 w 680357"/>
                <a:gd name="connsiteY7" fmla="*/ 70245 h 442902"/>
                <a:gd name="connsiteX8" fmla="*/ 434746 w 680357"/>
                <a:gd name="connsiteY8" fmla="*/ 137937 h 442902"/>
                <a:gd name="connsiteX9" fmla="*/ 375940 w 680357"/>
                <a:gd name="connsiteY9" fmla="*/ 217256 h 442902"/>
                <a:gd name="connsiteX10" fmla="*/ 338796 w 680357"/>
                <a:gd name="connsiteY10" fmla="*/ 226016 h 442902"/>
                <a:gd name="connsiteX11" fmla="*/ 203083 w 680357"/>
                <a:gd name="connsiteY11" fmla="*/ 123079 h 442902"/>
                <a:gd name="connsiteX12" fmla="*/ 101897 w 680357"/>
                <a:gd name="connsiteY12" fmla="*/ 46136 h 442902"/>
                <a:gd name="connsiteX13" fmla="*/ 29027 w 680357"/>
                <a:gd name="connsiteY13" fmla="*/ 31009 h 442902"/>
                <a:gd name="connsiteX14" fmla="*/ 288 w 680357"/>
                <a:gd name="connsiteY14" fmla="*/ 63157 h 442902"/>
                <a:gd name="connsiteX15" fmla="*/ 197779 w 680357"/>
                <a:gd name="connsiteY15" fmla="*/ 208977 h 442902"/>
                <a:gd name="connsiteX16" fmla="*/ 310703 w 680357"/>
                <a:gd name="connsiteY16" fmla="*/ 307553 h 442902"/>
                <a:gd name="connsiteX17" fmla="*/ 405300 w 680357"/>
                <a:gd name="connsiteY17" fmla="*/ 413361 h 442902"/>
                <a:gd name="connsiteX18" fmla="*/ 434689 w 680357"/>
                <a:gd name="connsiteY18" fmla="*/ 442940 h 442902"/>
                <a:gd name="connsiteX19" fmla="*/ 463291 w 680357"/>
                <a:gd name="connsiteY19" fmla="*/ 366976 h 442902"/>
                <a:gd name="connsiteX20" fmla="*/ 426754 w 680357"/>
                <a:gd name="connsiteY20" fmla="*/ 303846 h 442902"/>
                <a:gd name="connsiteX21" fmla="*/ 423650 w 680357"/>
                <a:gd name="connsiteY21" fmla="*/ 280419 h 442902"/>
                <a:gd name="connsiteX22" fmla="*/ 513057 w 680357"/>
                <a:gd name="connsiteY22" fmla="*/ 153046 h 442902"/>
                <a:gd name="connsiteX23" fmla="*/ 598962 w 680357"/>
                <a:gd name="connsiteY23" fmla="*/ 92155 h 442902"/>
                <a:gd name="connsiteX24" fmla="*/ 654294 w 680357"/>
                <a:gd name="connsiteY24" fmla="*/ 52294 h 442902"/>
                <a:gd name="connsiteX25" fmla="*/ 676713 w 680357"/>
                <a:gd name="connsiteY25" fmla="*/ 38276 h 442902"/>
                <a:gd name="connsiteX26" fmla="*/ 679731 w 680357"/>
                <a:gd name="connsiteY26" fmla="*/ 36073 h 442902"/>
                <a:gd name="connsiteX27" fmla="*/ 679971 w 680357"/>
                <a:gd name="connsiteY27" fmla="*/ 35786 h 442902"/>
                <a:gd name="connsiteX28" fmla="*/ 680646 w 680357"/>
                <a:gd name="connsiteY28" fmla="*/ 33209 h 442902"/>
                <a:gd name="connsiteX29" fmla="*/ 647303 w 680357"/>
                <a:gd name="connsiteY29" fmla="*/ 2277 h 442902"/>
                <a:gd name="connsiteX30" fmla="*/ 644421 w 680357"/>
                <a:gd name="connsiteY30" fmla="*/ 863 h 44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0357" h="442902">
                  <a:moveTo>
                    <a:pt x="644421" y="863"/>
                  </a:moveTo>
                  <a:lnTo>
                    <a:pt x="643136" y="1043"/>
                  </a:lnTo>
                  <a:lnTo>
                    <a:pt x="641998" y="418"/>
                  </a:lnTo>
                  <a:cubicBezTo>
                    <a:pt x="639318" y="293"/>
                    <a:pt x="636640" y="163"/>
                    <a:pt x="633963" y="38"/>
                  </a:cubicBezTo>
                  <a:cubicBezTo>
                    <a:pt x="632897" y="221"/>
                    <a:pt x="631831" y="411"/>
                    <a:pt x="630769" y="598"/>
                  </a:cubicBezTo>
                  <a:lnTo>
                    <a:pt x="628813" y="648"/>
                  </a:lnTo>
                  <a:cubicBezTo>
                    <a:pt x="593665" y="19905"/>
                    <a:pt x="558459" y="39066"/>
                    <a:pt x="523421" y="58521"/>
                  </a:cubicBezTo>
                  <a:cubicBezTo>
                    <a:pt x="517647" y="61729"/>
                    <a:pt x="512185" y="65795"/>
                    <a:pt x="507290" y="70245"/>
                  </a:cubicBezTo>
                  <a:cubicBezTo>
                    <a:pt x="482807" y="92514"/>
                    <a:pt x="456742" y="113407"/>
                    <a:pt x="434746" y="137937"/>
                  </a:cubicBezTo>
                  <a:cubicBezTo>
                    <a:pt x="412855" y="162351"/>
                    <a:pt x="394092" y="189813"/>
                    <a:pt x="375940" y="217256"/>
                  </a:cubicBezTo>
                  <a:cubicBezTo>
                    <a:pt x="363843" y="235544"/>
                    <a:pt x="356496" y="239252"/>
                    <a:pt x="338796" y="226016"/>
                  </a:cubicBezTo>
                  <a:cubicBezTo>
                    <a:pt x="293330" y="192013"/>
                    <a:pt x="248266" y="157467"/>
                    <a:pt x="203083" y="123079"/>
                  </a:cubicBezTo>
                  <a:cubicBezTo>
                    <a:pt x="169366" y="97416"/>
                    <a:pt x="136091" y="71150"/>
                    <a:pt x="101897" y="46136"/>
                  </a:cubicBezTo>
                  <a:cubicBezTo>
                    <a:pt x="80304" y="30334"/>
                    <a:pt x="54730" y="26591"/>
                    <a:pt x="29027" y="31009"/>
                  </a:cubicBezTo>
                  <a:cubicBezTo>
                    <a:pt x="13053" y="33754"/>
                    <a:pt x="6626" y="48738"/>
                    <a:pt x="288" y="63157"/>
                  </a:cubicBezTo>
                  <a:cubicBezTo>
                    <a:pt x="68213" y="109316"/>
                    <a:pt x="137699" y="152626"/>
                    <a:pt x="197779" y="208977"/>
                  </a:cubicBezTo>
                  <a:cubicBezTo>
                    <a:pt x="234198" y="243138"/>
                    <a:pt x="273811" y="273873"/>
                    <a:pt x="310703" y="307553"/>
                  </a:cubicBezTo>
                  <a:cubicBezTo>
                    <a:pt x="345723" y="339529"/>
                    <a:pt x="378327" y="373881"/>
                    <a:pt x="405300" y="413361"/>
                  </a:cubicBezTo>
                  <a:cubicBezTo>
                    <a:pt x="413120" y="424813"/>
                    <a:pt x="425067" y="433444"/>
                    <a:pt x="434689" y="442940"/>
                  </a:cubicBezTo>
                  <a:cubicBezTo>
                    <a:pt x="462559" y="426252"/>
                    <a:pt x="471409" y="395234"/>
                    <a:pt x="463291" y="366976"/>
                  </a:cubicBezTo>
                  <a:cubicBezTo>
                    <a:pt x="456175" y="342192"/>
                    <a:pt x="440668" y="323947"/>
                    <a:pt x="426754" y="303846"/>
                  </a:cubicBezTo>
                  <a:cubicBezTo>
                    <a:pt x="422648" y="297921"/>
                    <a:pt x="420492" y="286082"/>
                    <a:pt x="423650" y="280419"/>
                  </a:cubicBezTo>
                  <a:cubicBezTo>
                    <a:pt x="449051" y="234931"/>
                    <a:pt x="471445" y="186690"/>
                    <a:pt x="513057" y="153046"/>
                  </a:cubicBezTo>
                  <a:cubicBezTo>
                    <a:pt x="540296" y="131025"/>
                    <a:pt x="570316" y="112453"/>
                    <a:pt x="598962" y="92155"/>
                  </a:cubicBezTo>
                  <a:cubicBezTo>
                    <a:pt x="617509" y="79013"/>
                    <a:pt x="635729" y="65404"/>
                    <a:pt x="654294" y="52294"/>
                  </a:cubicBezTo>
                  <a:cubicBezTo>
                    <a:pt x="661482" y="47216"/>
                    <a:pt x="669227" y="42924"/>
                    <a:pt x="676713" y="38276"/>
                  </a:cubicBezTo>
                  <a:cubicBezTo>
                    <a:pt x="677721" y="37541"/>
                    <a:pt x="678726" y="36809"/>
                    <a:pt x="679731" y="36073"/>
                  </a:cubicBezTo>
                  <a:cubicBezTo>
                    <a:pt x="679731" y="36073"/>
                    <a:pt x="679971" y="35786"/>
                    <a:pt x="679971" y="35786"/>
                  </a:cubicBezTo>
                  <a:cubicBezTo>
                    <a:pt x="680197" y="34928"/>
                    <a:pt x="680420" y="34067"/>
                    <a:pt x="680646" y="33209"/>
                  </a:cubicBezTo>
                  <a:cubicBezTo>
                    <a:pt x="669528" y="22898"/>
                    <a:pt x="658414" y="12588"/>
                    <a:pt x="647303" y="2277"/>
                  </a:cubicBezTo>
                  <a:cubicBezTo>
                    <a:pt x="646337" y="1807"/>
                    <a:pt x="645383" y="1333"/>
                    <a:pt x="644421" y="863"/>
                  </a:cubicBezTo>
                </a:path>
              </a:pathLst>
            </a:custGeom>
            <a:solidFill>
              <a:srgbClr val="09121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395303E-4223-8DD0-DAD6-C70380C73F8F}"/>
                </a:ext>
              </a:extLst>
            </p:cNvPr>
            <p:cNvSpPr/>
            <p:nvPr/>
          </p:nvSpPr>
          <p:spPr>
            <a:xfrm flipV="1">
              <a:off x="11405126" y="346435"/>
              <a:ext cx="451211" cy="445117"/>
            </a:xfrm>
            <a:custGeom>
              <a:avLst/>
              <a:gdLst>
                <a:gd name="connsiteX0" fmla="*/ 290418 w 451211"/>
                <a:gd name="connsiteY0" fmla="*/ 355174 h 445117"/>
                <a:gd name="connsiteX1" fmla="*/ 290307 w 451211"/>
                <a:gd name="connsiteY1" fmla="*/ 355264 h 445117"/>
                <a:gd name="connsiteX2" fmla="*/ 311943 w 451211"/>
                <a:gd name="connsiteY2" fmla="*/ 349769 h 445117"/>
                <a:gd name="connsiteX3" fmla="*/ 311836 w 451211"/>
                <a:gd name="connsiteY3" fmla="*/ 349873 h 445117"/>
                <a:gd name="connsiteX4" fmla="*/ 319089 w 451211"/>
                <a:gd name="connsiteY4" fmla="*/ 339268 h 445117"/>
                <a:gd name="connsiteX5" fmla="*/ 343830 w 451211"/>
                <a:gd name="connsiteY5" fmla="*/ 310393 h 445117"/>
                <a:gd name="connsiteX6" fmla="*/ 354926 w 451211"/>
                <a:gd name="connsiteY6" fmla="*/ 262659 h 445117"/>
                <a:gd name="connsiteX7" fmla="*/ 351495 w 451211"/>
                <a:gd name="connsiteY7" fmla="*/ 247439 h 445117"/>
                <a:gd name="connsiteX8" fmla="*/ 300215 w 451211"/>
                <a:gd name="connsiteY8" fmla="*/ 203121 h 445117"/>
                <a:gd name="connsiteX9" fmla="*/ 212696 w 451211"/>
                <a:gd name="connsiteY9" fmla="*/ 181965 h 445117"/>
                <a:gd name="connsiteX10" fmla="*/ 210155 w 451211"/>
                <a:gd name="connsiteY10" fmla="*/ 179672 h 445117"/>
                <a:gd name="connsiteX11" fmla="*/ 218879 w 451211"/>
                <a:gd name="connsiteY11" fmla="*/ 168762 h 445117"/>
                <a:gd name="connsiteX12" fmla="*/ 320355 w 451211"/>
                <a:gd name="connsiteY12" fmla="*/ 138160 h 445117"/>
                <a:gd name="connsiteX13" fmla="*/ 341400 w 451211"/>
                <a:gd name="connsiteY13" fmla="*/ 144717 h 445117"/>
                <a:gd name="connsiteX14" fmla="*/ 376796 w 451211"/>
                <a:gd name="connsiteY14" fmla="*/ 166153 h 445117"/>
                <a:gd name="connsiteX15" fmla="*/ 417235 w 451211"/>
                <a:gd name="connsiteY15" fmla="*/ 237767 h 445117"/>
                <a:gd name="connsiteX16" fmla="*/ 427567 w 451211"/>
                <a:gd name="connsiteY16" fmla="*/ 286363 h 445117"/>
                <a:gd name="connsiteX17" fmla="*/ 385327 w 451211"/>
                <a:gd name="connsiteY17" fmla="*/ 371456 h 445117"/>
                <a:gd name="connsiteX18" fmla="*/ 284536 w 451211"/>
                <a:gd name="connsiteY18" fmla="*/ 414342 h 445117"/>
                <a:gd name="connsiteX19" fmla="*/ 208780 w 451211"/>
                <a:gd name="connsiteY19" fmla="*/ 384236 h 445117"/>
                <a:gd name="connsiteX20" fmla="*/ 155964 w 451211"/>
                <a:gd name="connsiteY20" fmla="*/ 303779 h 445117"/>
                <a:gd name="connsiteX21" fmla="*/ 131489 w 451211"/>
                <a:gd name="connsiteY21" fmla="*/ 227151 h 445117"/>
                <a:gd name="connsiteX22" fmla="*/ 165173 w 451211"/>
                <a:gd name="connsiteY22" fmla="*/ 214422 h 445117"/>
                <a:gd name="connsiteX23" fmla="*/ 166031 w 451211"/>
                <a:gd name="connsiteY23" fmla="*/ 231164 h 445117"/>
                <a:gd name="connsiteX24" fmla="*/ 172788 w 451211"/>
                <a:gd name="connsiteY24" fmla="*/ 274225 h 445117"/>
                <a:gd name="connsiteX25" fmla="*/ 203788 w 451211"/>
                <a:gd name="connsiteY25" fmla="*/ 323908 h 445117"/>
                <a:gd name="connsiteX26" fmla="*/ 229861 w 451211"/>
                <a:gd name="connsiteY26" fmla="*/ 344476 h 445117"/>
                <a:gd name="connsiteX27" fmla="*/ 246933 w 451211"/>
                <a:gd name="connsiteY27" fmla="*/ 354898 h 445117"/>
                <a:gd name="connsiteX28" fmla="*/ 246918 w 451211"/>
                <a:gd name="connsiteY28" fmla="*/ 354890 h 445117"/>
                <a:gd name="connsiteX29" fmla="*/ 271196 w 451211"/>
                <a:gd name="connsiteY29" fmla="*/ 360130 h 445117"/>
                <a:gd name="connsiteX30" fmla="*/ 276583 w 451211"/>
                <a:gd name="connsiteY30" fmla="*/ 360177 h 445117"/>
                <a:gd name="connsiteX31" fmla="*/ 290418 w 451211"/>
                <a:gd name="connsiteY31" fmla="*/ 355174 h 445117"/>
                <a:gd name="connsiteX32" fmla="*/ 247195 w 451211"/>
                <a:gd name="connsiteY32" fmla="*/ 327799 h 445117"/>
                <a:gd name="connsiteX33" fmla="*/ 241869 w 451211"/>
                <a:gd name="connsiteY33" fmla="*/ 321827 h 445117"/>
                <a:gd name="connsiteX34" fmla="*/ 212024 w 451211"/>
                <a:gd name="connsiteY34" fmla="*/ 271850 h 445117"/>
                <a:gd name="connsiteX35" fmla="*/ 206727 w 451211"/>
                <a:gd name="connsiteY35" fmla="*/ 209416 h 445117"/>
                <a:gd name="connsiteX36" fmla="*/ 306643 w 451211"/>
                <a:gd name="connsiteY36" fmla="*/ 241661 h 445117"/>
                <a:gd name="connsiteX37" fmla="*/ 317133 w 451211"/>
                <a:gd name="connsiteY37" fmla="*/ 252136 h 445117"/>
                <a:gd name="connsiteX38" fmla="*/ 317391 w 451211"/>
                <a:gd name="connsiteY38" fmla="*/ 252384 h 445117"/>
                <a:gd name="connsiteX39" fmla="*/ 342430 w 451211"/>
                <a:gd name="connsiteY39" fmla="*/ 288835 h 445117"/>
                <a:gd name="connsiteX40" fmla="*/ 336609 w 451211"/>
                <a:gd name="connsiteY40" fmla="*/ 287095 h 445117"/>
                <a:gd name="connsiteX41" fmla="*/ 327404 w 451211"/>
                <a:gd name="connsiteY41" fmla="*/ 300818 h 445117"/>
                <a:gd name="connsiteX42" fmla="*/ 327486 w 451211"/>
                <a:gd name="connsiteY42" fmla="*/ 300718 h 445117"/>
                <a:gd name="connsiteX43" fmla="*/ 322810 w 451211"/>
                <a:gd name="connsiteY43" fmla="*/ 306420 h 445117"/>
                <a:gd name="connsiteX44" fmla="*/ 322042 w 451211"/>
                <a:gd name="connsiteY44" fmla="*/ 308355 h 445117"/>
                <a:gd name="connsiteX45" fmla="*/ 316684 w 451211"/>
                <a:gd name="connsiteY45" fmla="*/ 317018 h 445117"/>
                <a:gd name="connsiteX46" fmla="*/ 316781 w 451211"/>
                <a:gd name="connsiteY46" fmla="*/ 316903 h 445117"/>
                <a:gd name="connsiteX47" fmla="*/ 312116 w 451211"/>
                <a:gd name="connsiteY47" fmla="*/ 322570 h 445117"/>
                <a:gd name="connsiteX48" fmla="*/ 311312 w 451211"/>
                <a:gd name="connsiteY48" fmla="*/ 327293 h 445117"/>
                <a:gd name="connsiteX49" fmla="*/ 305785 w 451211"/>
                <a:gd name="connsiteY49" fmla="*/ 333053 h 445117"/>
                <a:gd name="connsiteX50" fmla="*/ 305929 w 451211"/>
                <a:gd name="connsiteY50" fmla="*/ 332913 h 445117"/>
                <a:gd name="connsiteX51" fmla="*/ 289517 w 451211"/>
                <a:gd name="connsiteY51" fmla="*/ 338497 h 445117"/>
                <a:gd name="connsiteX52" fmla="*/ 279677 w 451211"/>
                <a:gd name="connsiteY52" fmla="*/ 338540 h 445117"/>
                <a:gd name="connsiteX53" fmla="*/ 265113 w 451211"/>
                <a:gd name="connsiteY53" fmla="*/ 338518 h 445117"/>
                <a:gd name="connsiteX54" fmla="*/ 252488 w 451211"/>
                <a:gd name="connsiteY54" fmla="*/ 333081 h 445117"/>
                <a:gd name="connsiteX55" fmla="*/ 252581 w 451211"/>
                <a:gd name="connsiteY55" fmla="*/ 333175 h 445117"/>
                <a:gd name="connsiteX56" fmla="*/ 247108 w 451211"/>
                <a:gd name="connsiteY56" fmla="*/ 327713 h 445117"/>
                <a:gd name="connsiteX57" fmla="*/ 273888 w 451211"/>
                <a:gd name="connsiteY57" fmla="*/ 36763 h 445117"/>
                <a:gd name="connsiteX58" fmla="*/ 273899 w 451211"/>
                <a:gd name="connsiteY58" fmla="*/ 34549 h 445117"/>
                <a:gd name="connsiteX59" fmla="*/ 260240 w 451211"/>
                <a:gd name="connsiteY59" fmla="*/ 16375 h 445117"/>
                <a:gd name="connsiteX60" fmla="*/ 254853 w 451211"/>
                <a:gd name="connsiteY60" fmla="*/ 22738 h 445117"/>
                <a:gd name="connsiteX61" fmla="*/ 247762 w 451211"/>
                <a:gd name="connsiteY61" fmla="*/ 31294 h 445117"/>
                <a:gd name="connsiteX62" fmla="*/ 206372 w 451211"/>
                <a:gd name="connsiteY62" fmla="*/ 41812 h 445117"/>
                <a:gd name="connsiteX63" fmla="*/ 200727 w 451211"/>
                <a:gd name="connsiteY63" fmla="*/ 39892 h 445117"/>
                <a:gd name="connsiteX64" fmla="*/ 202119 w 451211"/>
                <a:gd name="connsiteY64" fmla="*/ 33271 h 445117"/>
                <a:gd name="connsiteX65" fmla="*/ 208235 w 451211"/>
                <a:gd name="connsiteY65" fmla="*/ 29596 h 445117"/>
                <a:gd name="connsiteX66" fmla="*/ 206605 w 451211"/>
                <a:gd name="connsiteY66" fmla="*/ 25648 h 445117"/>
                <a:gd name="connsiteX67" fmla="*/ 174342 w 451211"/>
                <a:gd name="connsiteY67" fmla="*/ 37707 h 445117"/>
                <a:gd name="connsiteX68" fmla="*/ 193549 w 451211"/>
                <a:gd name="connsiteY68" fmla="*/ 50583 h 445117"/>
                <a:gd name="connsiteX69" fmla="*/ 179593 w 451211"/>
                <a:gd name="connsiteY69" fmla="*/ 59196 h 445117"/>
                <a:gd name="connsiteX70" fmla="*/ 174741 w 451211"/>
                <a:gd name="connsiteY70" fmla="*/ 49316 h 445117"/>
                <a:gd name="connsiteX71" fmla="*/ 177755 w 451211"/>
                <a:gd name="connsiteY71" fmla="*/ 26876 h 445117"/>
                <a:gd name="connsiteX72" fmla="*/ 213787 w 451211"/>
                <a:gd name="connsiteY72" fmla="*/ 13386 h 445117"/>
                <a:gd name="connsiteX73" fmla="*/ 248759 w 451211"/>
                <a:gd name="connsiteY73" fmla="*/ 4977 h 445117"/>
                <a:gd name="connsiteX74" fmla="*/ 295679 w 451211"/>
                <a:gd name="connsiteY74" fmla="*/ 4676 h 445117"/>
                <a:gd name="connsiteX75" fmla="*/ 285918 w 451211"/>
                <a:gd name="connsiteY75" fmla="*/ 387 h 445117"/>
                <a:gd name="connsiteX76" fmla="*/ 220196 w 451211"/>
                <a:gd name="connsiteY76" fmla="*/ 498 h 445117"/>
                <a:gd name="connsiteX77" fmla="*/ 212294 w 451211"/>
                <a:gd name="connsiteY77" fmla="*/ 1410 h 445117"/>
                <a:gd name="connsiteX78" fmla="*/ 125922 w 451211"/>
                <a:gd name="connsiteY78" fmla="*/ 70379 h 445117"/>
                <a:gd name="connsiteX79" fmla="*/ 102477 w 451211"/>
                <a:gd name="connsiteY79" fmla="*/ 118228 h 445117"/>
                <a:gd name="connsiteX80" fmla="*/ 91330 w 451211"/>
                <a:gd name="connsiteY80" fmla="*/ 198908 h 445117"/>
                <a:gd name="connsiteX81" fmla="*/ 88778 w 451211"/>
                <a:gd name="connsiteY81" fmla="*/ 208482 h 445117"/>
                <a:gd name="connsiteX82" fmla="*/ 53641 w 451211"/>
                <a:gd name="connsiteY82" fmla="*/ 225766 h 445117"/>
                <a:gd name="connsiteX83" fmla="*/ 52926 w 451211"/>
                <a:gd name="connsiteY83" fmla="*/ 230945 h 445117"/>
                <a:gd name="connsiteX84" fmla="*/ 36795 w 451211"/>
                <a:gd name="connsiteY84" fmla="*/ 241679 h 445117"/>
                <a:gd name="connsiteX85" fmla="*/ 36895 w 451211"/>
                <a:gd name="connsiteY85" fmla="*/ 241582 h 445117"/>
                <a:gd name="connsiteX86" fmla="*/ 15621 w 451211"/>
                <a:gd name="connsiteY86" fmla="*/ 257954 h 445117"/>
                <a:gd name="connsiteX87" fmla="*/ 15478 w 451211"/>
                <a:gd name="connsiteY87" fmla="*/ 258065 h 445117"/>
                <a:gd name="connsiteX88" fmla="*/ 9768 w 451211"/>
                <a:gd name="connsiteY88" fmla="*/ 263057 h 445117"/>
                <a:gd name="connsiteX89" fmla="*/ 9883 w 451211"/>
                <a:gd name="connsiteY89" fmla="*/ 262978 h 445117"/>
                <a:gd name="connsiteX90" fmla="*/ 196 w 451211"/>
                <a:gd name="connsiteY90" fmla="*/ 275298 h 445117"/>
                <a:gd name="connsiteX91" fmla="*/ 1413 w 451211"/>
                <a:gd name="connsiteY91" fmla="*/ 279325 h 445117"/>
                <a:gd name="connsiteX92" fmla="*/ 17136 w 451211"/>
                <a:gd name="connsiteY92" fmla="*/ 274922 h 445117"/>
                <a:gd name="connsiteX93" fmla="*/ 32054 w 451211"/>
                <a:gd name="connsiteY93" fmla="*/ 269083 h 445117"/>
                <a:gd name="connsiteX94" fmla="*/ 31972 w 451211"/>
                <a:gd name="connsiteY94" fmla="*/ 269180 h 445117"/>
                <a:gd name="connsiteX95" fmla="*/ 37531 w 451211"/>
                <a:gd name="connsiteY95" fmla="*/ 263743 h 445117"/>
                <a:gd name="connsiteX96" fmla="*/ 37523 w 451211"/>
                <a:gd name="connsiteY96" fmla="*/ 263904 h 445117"/>
                <a:gd name="connsiteX97" fmla="*/ 42691 w 451211"/>
                <a:gd name="connsiteY97" fmla="*/ 258054 h 445117"/>
                <a:gd name="connsiteX98" fmla="*/ 45200 w 451211"/>
                <a:gd name="connsiteY98" fmla="*/ 257078 h 445117"/>
                <a:gd name="connsiteX99" fmla="*/ 59185 w 451211"/>
                <a:gd name="connsiteY99" fmla="*/ 252782 h 445117"/>
                <a:gd name="connsiteX100" fmla="*/ 91072 w 451211"/>
                <a:gd name="connsiteY100" fmla="*/ 237749 h 445117"/>
                <a:gd name="connsiteX101" fmla="*/ 101289 w 451211"/>
                <a:gd name="connsiteY101" fmla="*/ 262282 h 445117"/>
                <a:gd name="connsiteX102" fmla="*/ 123590 w 451211"/>
                <a:gd name="connsiteY102" fmla="*/ 326428 h 445117"/>
                <a:gd name="connsiteX103" fmla="*/ 168141 w 451211"/>
                <a:gd name="connsiteY103" fmla="*/ 394022 h 445117"/>
                <a:gd name="connsiteX104" fmla="*/ 255115 w 451211"/>
                <a:gd name="connsiteY104" fmla="*/ 440931 h 445117"/>
                <a:gd name="connsiteX105" fmla="*/ 274103 w 451211"/>
                <a:gd name="connsiteY105" fmla="*/ 445356 h 445117"/>
                <a:gd name="connsiteX106" fmla="*/ 303628 w 451211"/>
                <a:gd name="connsiteY106" fmla="*/ 440436 h 445117"/>
                <a:gd name="connsiteX107" fmla="*/ 369217 w 451211"/>
                <a:gd name="connsiteY107" fmla="*/ 418110 h 445117"/>
                <a:gd name="connsiteX108" fmla="*/ 445952 w 451211"/>
                <a:gd name="connsiteY108" fmla="*/ 316770 h 445117"/>
                <a:gd name="connsiteX109" fmla="*/ 450758 w 451211"/>
                <a:gd name="connsiteY109" fmla="*/ 267288 h 445117"/>
                <a:gd name="connsiteX110" fmla="*/ 417884 w 451211"/>
                <a:gd name="connsiteY110" fmla="*/ 172943 h 445117"/>
                <a:gd name="connsiteX111" fmla="*/ 408302 w 451211"/>
                <a:gd name="connsiteY111" fmla="*/ 155968 h 445117"/>
                <a:gd name="connsiteX112" fmla="*/ 392329 w 451211"/>
                <a:gd name="connsiteY112" fmla="*/ 139520 h 445117"/>
                <a:gd name="connsiteX113" fmla="*/ 326880 w 451211"/>
                <a:gd name="connsiteY113" fmla="*/ 107006 h 445117"/>
                <a:gd name="connsiteX114" fmla="*/ 259475 w 451211"/>
                <a:gd name="connsiteY114" fmla="*/ 102822 h 445117"/>
                <a:gd name="connsiteX115" fmla="*/ 180849 w 451211"/>
                <a:gd name="connsiteY115" fmla="*/ 161645 h 445117"/>
                <a:gd name="connsiteX116" fmla="*/ 133936 w 451211"/>
                <a:gd name="connsiteY116" fmla="*/ 191615 h 445117"/>
                <a:gd name="connsiteX117" fmla="*/ 171062 w 451211"/>
                <a:gd name="connsiteY117" fmla="*/ 82922 h 445117"/>
                <a:gd name="connsiteX118" fmla="*/ 273888 w 451211"/>
                <a:gd name="connsiteY118" fmla="*/ 36763 h 44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451211" h="445117">
                  <a:moveTo>
                    <a:pt x="290418" y="355174"/>
                  </a:moveTo>
                  <a:lnTo>
                    <a:pt x="290307" y="355264"/>
                  </a:lnTo>
                  <a:cubicBezTo>
                    <a:pt x="294983" y="343449"/>
                    <a:pt x="304812" y="351905"/>
                    <a:pt x="311943" y="349769"/>
                  </a:cubicBezTo>
                  <a:lnTo>
                    <a:pt x="311836" y="349873"/>
                  </a:lnTo>
                  <a:cubicBezTo>
                    <a:pt x="314237" y="346324"/>
                    <a:pt x="316336" y="342516"/>
                    <a:pt x="319089" y="339268"/>
                  </a:cubicBezTo>
                  <a:cubicBezTo>
                    <a:pt x="327300" y="329593"/>
                    <a:pt x="337022" y="320941"/>
                    <a:pt x="343830" y="310393"/>
                  </a:cubicBezTo>
                  <a:cubicBezTo>
                    <a:pt x="352995" y="296189"/>
                    <a:pt x="356071" y="279705"/>
                    <a:pt x="354926" y="262659"/>
                  </a:cubicBezTo>
                  <a:cubicBezTo>
                    <a:pt x="353846" y="257552"/>
                    <a:pt x="353889" y="251835"/>
                    <a:pt x="351495" y="247439"/>
                  </a:cubicBezTo>
                  <a:cubicBezTo>
                    <a:pt x="339997" y="226347"/>
                    <a:pt x="321913" y="213582"/>
                    <a:pt x="300215" y="203121"/>
                  </a:cubicBezTo>
                  <a:cubicBezTo>
                    <a:pt x="272169" y="189602"/>
                    <a:pt x="243656" y="181703"/>
                    <a:pt x="212696" y="181965"/>
                  </a:cubicBezTo>
                  <a:cubicBezTo>
                    <a:pt x="212100" y="181972"/>
                    <a:pt x="211493" y="180921"/>
                    <a:pt x="210155" y="179672"/>
                  </a:cubicBezTo>
                  <a:cubicBezTo>
                    <a:pt x="213047" y="176090"/>
                    <a:pt x="216378" y="172692"/>
                    <a:pt x="218879" y="168762"/>
                  </a:cubicBezTo>
                  <a:cubicBezTo>
                    <a:pt x="240846" y="134248"/>
                    <a:pt x="283962" y="121361"/>
                    <a:pt x="320355" y="138160"/>
                  </a:cubicBezTo>
                  <a:cubicBezTo>
                    <a:pt x="326973" y="141211"/>
                    <a:pt x="334811" y="141623"/>
                    <a:pt x="341400" y="144717"/>
                  </a:cubicBezTo>
                  <a:cubicBezTo>
                    <a:pt x="353860" y="150577"/>
                    <a:pt x="366694" y="154773"/>
                    <a:pt x="376796" y="166153"/>
                  </a:cubicBezTo>
                  <a:cubicBezTo>
                    <a:pt x="395623" y="187359"/>
                    <a:pt x="408525" y="211425"/>
                    <a:pt x="417235" y="237767"/>
                  </a:cubicBezTo>
                  <a:cubicBezTo>
                    <a:pt x="422428" y="253471"/>
                    <a:pt x="428005" y="270235"/>
                    <a:pt x="427567" y="286363"/>
                  </a:cubicBezTo>
                  <a:cubicBezTo>
                    <a:pt x="426634" y="320402"/>
                    <a:pt x="408697" y="347146"/>
                    <a:pt x="385327" y="371456"/>
                  </a:cubicBezTo>
                  <a:cubicBezTo>
                    <a:pt x="357428" y="400482"/>
                    <a:pt x="325972" y="416154"/>
                    <a:pt x="284536" y="414342"/>
                  </a:cubicBezTo>
                  <a:cubicBezTo>
                    <a:pt x="254828" y="413043"/>
                    <a:pt x="231429" y="400884"/>
                    <a:pt x="208780" y="384236"/>
                  </a:cubicBezTo>
                  <a:cubicBezTo>
                    <a:pt x="181186" y="363945"/>
                    <a:pt x="167678" y="334151"/>
                    <a:pt x="155964" y="303779"/>
                  </a:cubicBezTo>
                  <a:cubicBezTo>
                    <a:pt x="146357" y="278869"/>
                    <a:pt x="139581" y="252861"/>
                    <a:pt x="131489" y="227151"/>
                  </a:cubicBezTo>
                  <a:cubicBezTo>
                    <a:pt x="144595" y="222199"/>
                    <a:pt x="154184" y="218574"/>
                    <a:pt x="165173" y="214422"/>
                  </a:cubicBezTo>
                  <a:cubicBezTo>
                    <a:pt x="165507" y="221456"/>
                    <a:pt x="165410" y="226355"/>
                    <a:pt x="166031" y="231164"/>
                  </a:cubicBezTo>
                  <a:cubicBezTo>
                    <a:pt x="167904" y="245637"/>
                    <a:pt x="167211" y="261299"/>
                    <a:pt x="172788" y="274225"/>
                  </a:cubicBezTo>
                  <a:cubicBezTo>
                    <a:pt x="180454" y="291983"/>
                    <a:pt x="191916" y="308452"/>
                    <a:pt x="203788" y="323908"/>
                  </a:cubicBezTo>
                  <a:cubicBezTo>
                    <a:pt x="210327" y="332417"/>
                    <a:pt x="221036" y="337725"/>
                    <a:pt x="229861" y="344476"/>
                  </a:cubicBezTo>
                  <a:cubicBezTo>
                    <a:pt x="235553" y="347950"/>
                    <a:pt x="241244" y="351424"/>
                    <a:pt x="246933" y="354898"/>
                  </a:cubicBezTo>
                  <a:lnTo>
                    <a:pt x="246918" y="354890"/>
                  </a:lnTo>
                  <a:cubicBezTo>
                    <a:pt x="254907" y="357112"/>
                    <a:pt x="264970" y="349730"/>
                    <a:pt x="271196" y="360130"/>
                  </a:cubicBezTo>
                  <a:cubicBezTo>
                    <a:pt x="272991" y="360148"/>
                    <a:pt x="274789" y="360162"/>
                    <a:pt x="276583" y="360177"/>
                  </a:cubicBezTo>
                  <a:cubicBezTo>
                    <a:pt x="281195" y="358508"/>
                    <a:pt x="285806" y="356839"/>
                    <a:pt x="290418" y="355174"/>
                  </a:cubicBezTo>
                  <a:moveTo>
                    <a:pt x="247195" y="327799"/>
                  </a:moveTo>
                  <a:cubicBezTo>
                    <a:pt x="245418" y="325807"/>
                    <a:pt x="243642" y="323819"/>
                    <a:pt x="241869" y="321827"/>
                  </a:cubicBezTo>
                  <a:cubicBezTo>
                    <a:pt x="231745" y="305243"/>
                    <a:pt x="219679" y="289506"/>
                    <a:pt x="212024" y="271850"/>
                  </a:cubicBezTo>
                  <a:cubicBezTo>
                    <a:pt x="203720" y="252693"/>
                    <a:pt x="191633" y="232481"/>
                    <a:pt x="206727" y="209416"/>
                  </a:cubicBezTo>
                  <a:cubicBezTo>
                    <a:pt x="241011" y="215850"/>
                    <a:pt x="276411" y="220419"/>
                    <a:pt x="306643" y="241661"/>
                  </a:cubicBezTo>
                  <a:cubicBezTo>
                    <a:pt x="314570" y="240717"/>
                    <a:pt x="317980" y="244298"/>
                    <a:pt x="317133" y="252136"/>
                  </a:cubicBezTo>
                  <a:lnTo>
                    <a:pt x="317391" y="252384"/>
                  </a:lnTo>
                  <a:cubicBezTo>
                    <a:pt x="329288" y="253802"/>
                    <a:pt x="344009" y="274878"/>
                    <a:pt x="342430" y="288835"/>
                  </a:cubicBezTo>
                  <a:cubicBezTo>
                    <a:pt x="339695" y="288021"/>
                    <a:pt x="337079" y="287238"/>
                    <a:pt x="336609" y="287095"/>
                  </a:cubicBezTo>
                  <a:cubicBezTo>
                    <a:pt x="333024" y="292438"/>
                    <a:pt x="330214" y="296627"/>
                    <a:pt x="327404" y="300818"/>
                  </a:cubicBezTo>
                  <a:lnTo>
                    <a:pt x="327486" y="300718"/>
                  </a:lnTo>
                  <a:cubicBezTo>
                    <a:pt x="325929" y="302616"/>
                    <a:pt x="324371" y="304518"/>
                    <a:pt x="322810" y="306420"/>
                  </a:cubicBezTo>
                  <a:cubicBezTo>
                    <a:pt x="322118" y="306887"/>
                    <a:pt x="321859" y="307533"/>
                    <a:pt x="322042" y="308355"/>
                  </a:cubicBezTo>
                  <a:cubicBezTo>
                    <a:pt x="320255" y="311240"/>
                    <a:pt x="318471" y="314129"/>
                    <a:pt x="316684" y="317018"/>
                  </a:cubicBezTo>
                  <a:lnTo>
                    <a:pt x="316781" y="316903"/>
                  </a:lnTo>
                  <a:cubicBezTo>
                    <a:pt x="315224" y="318794"/>
                    <a:pt x="313670" y="320682"/>
                    <a:pt x="312116" y="322570"/>
                  </a:cubicBezTo>
                  <a:cubicBezTo>
                    <a:pt x="311850" y="324145"/>
                    <a:pt x="311577" y="325717"/>
                    <a:pt x="311312" y="327293"/>
                  </a:cubicBezTo>
                  <a:cubicBezTo>
                    <a:pt x="309471" y="329216"/>
                    <a:pt x="307630" y="331133"/>
                    <a:pt x="305785" y="333053"/>
                  </a:cubicBezTo>
                  <a:lnTo>
                    <a:pt x="305929" y="332913"/>
                  </a:lnTo>
                  <a:cubicBezTo>
                    <a:pt x="303459" y="343604"/>
                    <a:pt x="295044" y="336803"/>
                    <a:pt x="289517" y="338497"/>
                  </a:cubicBezTo>
                  <a:cubicBezTo>
                    <a:pt x="286237" y="338511"/>
                    <a:pt x="282957" y="338526"/>
                    <a:pt x="279677" y="338540"/>
                  </a:cubicBezTo>
                  <a:cubicBezTo>
                    <a:pt x="274807" y="338604"/>
                    <a:pt x="269793" y="339430"/>
                    <a:pt x="265113" y="338518"/>
                  </a:cubicBezTo>
                  <a:cubicBezTo>
                    <a:pt x="260721" y="337661"/>
                    <a:pt x="256683" y="334969"/>
                    <a:pt x="252488" y="333081"/>
                  </a:cubicBezTo>
                  <a:lnTo>
                    <a:pt x="252581" y="333175"/>
                  </a:lnTo>
                  <a:cubicBezTo>
                    <a:pt x="250758" y="331352"/>
                    <a:pt x="248931" y="329532"/>
                    <a:pt x="247108" y="327713"/>
                  </a:cubicBezTo>
                  <a:close/>
                  <a:moveTo>
                    <a:pt x="273888" y="36763"/>
                  </a:moveTo>
                  <a:cubicBezTo>
                    <a:pt x="273891" y="36024"/>
                    <a:pt x="273895" y="35288"/>
                    <a:pt x="273899" y="34549"/>
                  </a:cubicBezTo>
                  <a:cubicBezTo>
                    <a:pt x="269861" y="29180"/>
                    <a:pt x="265827" y="23811"/>
                    <a:pt x="260240" y="16375"/>
                  </a:cubicBezTo>
                  <a:cubicBezTo>
                    <a:pt x="259271" y="17516"/>
                    <a:pt x="257013" y="20086"/>
                    <a:pt x="254853" y="22738"/>
                  </a:cubicBezTo>
                  <a:cubicBezTo>
                    <a:pt x="252474" y="25652"/>
                    <a:pt x="250715" y="30396"/>
                    <a:pt x="247762" y="31294"/>
                  </a:cubicBezTo>
                  <a:cubicBezTo>
                    <a:pt x="234153" y="35431"/>
                    <a:pt x="220246" y="38618"/>
                    <a:pt x="206372" y="41812"/>
                  </a:cubicBezTo>
                  <a:cubicBezTo>
                    <a:pt x="204624" y="42214"/>
                    <a:pt x="201075" y="41044"/>
                    <a:pt x="200727" y="39892"/>
                  </a:cubicBezTo>
                  <a:cubicBezTo>
                    <a:pt x="200138" y="37944"/>
                    <a:pt x="200835" y="34958"/>
                    <a:pt x="202119" y="33271"/>
                  </a:cubicBezTo>
                  <a:cubicBezTo>
                    <a:pt x="203462" y="31516"/>
                    <a:pt x="206142" y="30777"/>
                    <a:pt x="208235" y="29596"/>
                  </a:cubicBezTo>
                  <a:cubicBezTo>
                    <a:pt x="207693" y="28279"/>
                    <a:pt x="207151" y="26962"/>
                    <a:pt x="206605" y="25648"/>
                  </a:cubicBezTo>
                  <a:cubicBezTo>
                    <a:pt x="196736" y="29338"/>
                    <a:pt x="186867" y="33023"/>
                    <a:pt x="174342" y="37707"/>
                  </a:cubicBezTo>
                  <a:cubicBezTo>
                    <a:pt x="182744" y="43337"/>
                    <a:pt x="187628" y="46614"/>
                    <a:pt x="193549" y="50583"/>
                  </a:cubicBezTo>
                  <a:cubicBezTo>
                    <a:pt x="188152" y="53910"/>
                    <a:pt x="184254" y="56315"/>
                    <a:pt x="179593" y="59196"/>
                  </a:cubicBezTo>
                  <a:cubicBezTo>
                    <a:pt x="177744" y="55288"/>
                    <a:pt x="177030" y="51466"/>
                    <a:pt x="174741" y="49316"/>
                  </a:cubicBezTo>
                  <a:cubicBezTo>
                    <a:pt x="162618" y="37933"/>
                    <a:pt x="162510" y="34039"/>
                    <a:pt x="177755" y="26876"/>
                  </a:cubicBezTo>
                  <a:cubicBezTo>
                    <a:pt x="189390" y="21410"/>
                    <a:pt x="204348" y="21022"/>
                    <a:pt x="213787" y="13386"/>
                  </a:cubicBezTo>
                  <a:cubicBezTo>
                    <a:pt x="225220" y="4134"/>
                    <a:pt x="236565" y="5149"/>
                    <a:pt x="248759" y="4977"/>
                  </a:cubicBezTo>
                  <a:cubicBezTo>
                    <a:pt x="264396" y="4754"/>
                    <a:pt x="280035" y="4769"/>
                    <a:pt x="295679" y="4676"/>
                  </a:cubicBezTo>
                  <a:cubicBezTo>
                    <a:pt x="292428" y="3179"/>
                    <a:pt x="289190" y="430"/>
                    <a:pt x="285918" y="387"/>
                  </a:cubicBezTo>
                  <a:cubicBezTo>
                    <a:pt x="264019" y="89"/>
                    <a:pt x="242102" y="340"/>
                    <a:pt x="220196" y="498"/>
                  </a:cubicBezTo>
                  <a:cubicBezTo>
                    <a:pt x="217544" y="520"/>
                    <a:pt x="214644" y="423"/>
                    <a:pt x="212294" y="1410"/>
                  </a:cubicBezTo>
                  <a:cubicBezTo>
                    <a:pt x="177023" y="16264"/>
                    <a:pt x="145094" y="35528"/>
                    <a:pt x="125922" y="70379"/>
                  </a:cubicBezTo>
                  <a:cubicBezTo>
                    <a:pt x="117345" y="85969"/>
                    <a:pt x="107124" y="101397"/>
                    <a:pt x="102477" y="118228"/>
                  </a:cubicBezTo>
                  <a:cubicBezTo>
                    <a:pt x="95267" y="144340"/>
                    <a:pt x="88743" y="171127"/>
                    <a:pt x="91330" y="198908"/>
                  </a:cubicBezTo>
                  <a:cubicBezTo>
                    <a:pt x="91628" y="202098"/>
                    <a:pt x="90820" y="207356"/>
                    <a:pt x="88778" y="208482"/>
                  </a:cubicBezTo>
                  <a:cubicBezTo>
                    <a:pt x="77363" y="214781"/>
                    <a:pt x="65412" y="220110"/>
                    <a:pt x="53641" y="225766"/>
                  </a:cubicBezTo>
                  <a:cubicBezTo>
                    <a:pt x="53407" y="227489"/>
                    <a:pt x="53167" y="229218"/>
                    <a:pt x="52926" y="230945"/>
                  </a:cubicBezTo>
                  <a:cubicBezTo>
                    <a:pt x="54951" y="245644"/>
                    <a:pt x="44123" y="241036"/>
                    <a:pt x="36795" y="241679"/>
                  </a:cubicBezTo>
                  <a:lnTo>
                    <a:pt x="36895" y="241582"/>
                  </a:lnTo>
                  <a:cubicBezTo>
                    <a:pt x="37265" y="256741"/>
                    <a:pt x="24948" y="255406"/>
                    <a:pt x="15621" y="257954"/>
                  </a:cubicBezTo>
                  <a:lnTo>
                    <a:pt x="15478" y="258065"/>
                  </a:lnTo>
                  <a:cubicBezTo>
                    <a:pt x="13572" y="259727"/>
                    <a:pt x="11670" y="261392"/>
                    <a:pt x="9768" y="263057"/>
                  </a:cubicBezTo>
                  <a:cubicBezTo>
                    <a:pt x="9768" y="263057"/>
                    <a:pt x="9883" y="262975"/>
                    <a:pt x="9883" y="262978"/>
                  </a:cubicBezTo>
                  <a:cubicBezTo>
                    <a:pt x="6653" y="267087"/>
                    <a:pt x="3423" y="271193"/>
                    <a:pt x="196" y="275298"/>
                  </a:cubicBezTo>
                  <a:cubicBezTo>
                    <a:pt x="602" y="276641"/>
                    <a:pt x="1008" y="277983"/>
                    <a:pt x="1413" y="279325"/>
                  </a:cubicBezTo>
                  <a:cubicBezTo>
                    <a:pt x="6663" y="277875"/>
                    <a:pt x="11982" y="276644"/>
                    <a:pt x="17136" y="274922"/>
                  </a:cubicBezTo>
                  <a:cubicBezTo>
                    <a:pt x="22196" y="273231"/>
                    <a:pt x="27091" y="271049"/>
                    <a:pt x="32054" y="269083"/>
                  </a:cubicBezTo>
                  <a:cubicBezTo>
                    <a:pt x="32054" y="269083"/>
                    <a:pt x="31972" y="269183"/>
                    <a:pt x="31972" y="269180"/>
                  </a:cubicBezTo>
                  <a:cubicBezTo>
                    <a:pt x="33823" y="267367"/>
                    <a:pt x="35679" y="265555"/>
                    <a:pt x="37531" y="263743"/>
                  </a:cubicBezTo>
                  <a:lnTo>
                    <a:pt x="37523" y="263904"/>
                  </a:lnTo>
                  <a:cubicBezTo>
                    <a:pt x="39246" y="261955"/>
                    <a:pt x="40969" y="260003"/>
                    <a:pt x="42691" y="258054"/>
                  </a:cubicBezTo>
                  <a:lnTo>
                    <a:pt x="45200" y="257078"/>
                  </a:lnTo>
                  <a:cubicBezTo>
                    <a:pt x="49862" y="255646"/>
                    <a:pt x="54523" y="254218"/>
                    <a:pt x="59185" y="252782"/>
                  </a:cubicBezTo>
                  <a:cubicBezTo>
                    <a:pt x="68997" y="248160"/>
                    <a:pt x="78805" y="243534"/>
                    <a:pt x="91072" y="237749"/>
                  </a:cubicBezTo>
                  <a:cubicBezTo>
                    <a:pt x="94262" y="245328"/>
                    <a:pt x="98267" y="253636"/>
                    <a:pt x="101289" y="262282"/>
                  </a:cubicBezTo>
                  <a:cubicBezTo>
                    <a:pt x="108757" y="283685"/>
                    <a:pt x="113415" y="306442"/>
                    <a:pt x="123590" y="326428"/>
                  </a:cubicBezTo>
                  <a:cubicBezTo>
                    <a:pt x="135806" y="350422"/>
                    <a:pt x="149486" y="375153"/>
                    <a:pt x="168141" y="394022"/>
                  </a:cubicBezTo>
                  <a:cubicBezTo>
                    <a:pt x="191489" y="417640"/>
                    <a:pt x="218628" y="439076"/>
                    <a:pt x="255115" y="440931"/>
                  </a:cubicBezTo>
                  <a:cubicBezTo>
                    <a:pt x="261510" y="441258"/>
                    <a:pt x="267844" y="445593"/>
                    <a:pt x="274103" y="445356"/>
                  </a:cubicBezTo>
                  <a:cubicBezTo>
                    <a:pt x="284008" y="444987"/>
                    <a:pt x="294107" y="443261"/>
                    <a:pt x="303628" y="440436"/>
                  </a:cubicBezTo>
                  <a:cubicBezTo>
                    <a:pt x="325864" y="433836"/>
                    <a:pt x="350846" y="430689"/>
                    <a:pt x="369217" y="418110"/>
                  </a:cubicBezTo>
                  <a:cubicBezTo>
                    <a:pt x="405198" y="393473"/>
                    <a:pt x="437257" y="363012"/>
                    <a:pt x="445952" y="316770"/>
                  </a:cubicBezTo>
                  <a:cubicBezTo>
                    <a:pt x="449013" y="300477"/>
                    <a:pt x="452986" y="283269"/>
                    <a:pt x="450758" y="267288"/>
                  </a:cubicBezTo>
                  <a:cubicBezTo>
                    <a:pt x="446121" y="234042"/>
                    <a:pt x="438484" y="201057"/>
                    <a:pt x="417884" y="172943"/>
                  </a:cubicBezTo>
                  <a:cubicBezTo>
                    <a:pt x="414066" y="167739"/>
                    <a:pt x="411464" y="161649"/>
                    <a:pt x="408302" y="155968"/>
                  </a:cubicBezTo>
                  <a:cubicBezTo>
                    <a:pt x="402976" y="150481"/>
                    <a:pt x="397654" y="145000"/>
                    <a:pt x="392329" y="139520"/>
                  </a:cubicBezTo>
                  <a:cubicBezTo>
                    <a:pt x="374184" y="121293"/>
                    <a:pt x="352138" y="110153"/>
                    <a:pt x="326880" y="107006"/>
                  </a:cubicBezTo>
                  <a:cubicBezTo>
                    <a:pt x="304550" y="104225"/>
                    <a:pt x="281783" y="101397"/>
                    <a:pt x="259475" y="102822"/>
                  </a:cubicBezTo>
                  <a:cubicBezTo>
                    <a:pt x="221502" y="105248"/>
                    <a:pt x="194978" y="127814"/>
                    <a:pt x="180849" y="161645"/>
                  </a:cubicBezTo>
                  <a:cubicBezTo>
                    <a:pt x="171568" y="183871"/>
                    <a:pt x="157321" y="192286"/>
                    <a:pt x="133936" y="191615"/>
                  </a:cubicBezTo>
                  <a:cubicBezTo>
                    <a:pt x="131923" y="150854"/>
                    <a:pt x="147286" y="115931"/>
                    <a:pt x="171062" y="82922"/>
                  </a:cubicBezTo>
                  <a:cubicBezTo>
                    <a:pt x="196844" y="47124"/>
                    <a:pt x="233525" y="38546"/>
                    <a:pt x="273888" y="36763"/>
                  </a:cubicBezTo>
                </a:path>
              </a:pathLst>
            </a:custGeom>
            <a:solidFill>
              <a:srgbClr val="EFE646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89697E3-20DE-4671-B0FC-ACDEB4E8ECB6}"/>
                </a:ext>
              </a:extLst>
            </p:cNvPr>
            <p:cNvSpPr/>
            <p:nvPr/>
          </p:nvSpPr>
          <p:spPr>
            <a:xfrm flipV="1">
              <a:off x="11426421" y="555794"/>
              <a:ext cx="532455" cy="283941"/>
            </a:xfrm>
            <a:custGeom>
              <a:avLst/>
              <a:gdLst>
                <a:gd name="connsiteX0" fmla="*/ 31574 w 532455"/>
                <a:gd name="connsiteY0" fmla="*/ 279179 h 283941"/>
                <a:gd name="connsiteX1" fmla="*/ 32288 w 532455"/>
                <a:gd name="connsiteY1" fmla="*/ 274000 h 283941"/>
                <a:gd name="connsiteX2" fmla="*/ 26388 w 532455"/>
                <a:gd name="connsiteY2" fmla="*/ 184787 h 283941"/>
                <a:gd name="connsiteX3" fmla="*/ 23348 w 532455"/>
                <a:gd name="connsiteY3" fmla="*/ 96592 h 283941"/>
                <a:gd name="connsiteX4" fmla="*/ 18101 w 532455"/>
                <a:gd name="connsiteY4" fmla="*/ 41982 h 283941"/>
                <a:gd name="connsiteX5" fmla="*/ 33756 w 532455"/>
                <a:gd name="connsiteY5" fmla="*/ 27257 h 283941"/>
                <a:gd name="connsiteX6" fmla="*/ 61601 w 532455"/>
                <a:gd name="connsiteY6" fmla="*/ 31427 h 283941"/>
                <a:gd name="connsiteX7" fmla="*/ 159230 w 532455"/>
                <a:gd name="connsiteY7" fmla="*/ 33570 h 283941"/>
                <a:gd name="connsiteX8" fmla="*/ 298877 w 532455"/>
                <a:gd name="connsiteY8" fmla="*/ 31377 h 283941"/>
                <a:gd name="connsiteX9" fmla="*/ 363188 w 532455"/>
                <a:gd name="connsiteY9" fmla="*/ 33968 h 283941"/>
                <a:gd name="connsiteX10" fmla="*/ 401922 w 532455"/>
                <a:gd name="connsiteY10" fmla="*/ 31162 h 283941"/>
                <a:gd name="connsiteX11" fmla="*/ 473604 w 532455"/>
                <a:gd name="connsiteY11" fmla="*/ 22290 h 283941"/>
                <a:gd name="connsiteX12" fmla="*/ 498912 w 532455"/>
                <a:gd name="connsiteY12" fmla="*/ 21102 h 283941"/>
                <a:gd name="connsiteX13" fmla="*/ 506438 w 532455"/>
                <a:gd name="connsiteY13" fmla="*/ 28746 h 283941"/>
                <a:gd name="connsiteX14" fmla="*/ 501722 w 532455"/>
                <a:gd name="connsiteY14" fmla="*/ 68417 h 283941"/>
                <a:gd name="connsiteX15" fmla="*/ 491383 w 532455"/>
                <a:gd name="connsiteY15" fmla="*/ 177469 h 283941"/>
                <a:gd name="connsiteX16" fmla="*/ 489556 w 532455"/>
                <a:gd name="connsiteY16" fmla="*/ 210734 h 283941"/>
                <a:gd name="connsiteX17" fmla="*/ 511297 w 532455"/>
                <a:gd name="connsiteY17" fmla="*/ 232159 h 283941"/>
                <a:gd name="connsiteX18" fmla="*/ 513555 w 532455"/>
                <a:gd name="connsiteY18" fmla="*/ 220721 h 283941"/>
                <a:gd name="connsiteX19" fmla="*/ 519652 w 532455"/>
                <a:gd name="connsiteY19" fmla="*/ 66486 h 283941"/>
                <a:gd name="connsiteX20" fmla="*/ 531786 w 532455"/>
                <a:gd name="connsiteY20" fmla="*/ 23396 h 283941"/>
                <a:gd name="connsiteX21" fmla="*/ 530770 w 532455"/>
                <a:gd name="connsiteY21" fmla="*/ 10289 h 283941"/>
                <a:gd name="connsiteX22" fmla="*/ 510084 w 532455"/>
                <a:gd name="connsiteY22" fmla="*/ 298 h 283941"/>
                <a:gd name="connsiteX23" fmla="*/ 446118 w 532455"/>
                <a:gd name="connsiteY23" fmla="*/ 5190 h 283941"/>
                <a:gd name="connsiteX24" fmla="*/ 420975 w 532455"/>
                <a:gd name="connsiteY24" fmla="*/ 12095 h 283941"/>
                <a:gd name="connsiteX25" fmla="*/ 327595 w 532455"/>
                <a:gd name="connsiteY25" fmla="*/ 15253 h 283941"/>
                <a:gd name="connsiteX26" fmla="*/ 107204 w 532455"/>
                <a:gd name="connsiteY26" fmla="*/ 18278 h 283941"/>
                <a:gd name="connsiteX27" fmla="*/ 31226 w 532455"/>
                <a:gd name="connsiteY27" fmla="*/ 15166 h 283941"/>
                <a:gd name="connsiteX28" fmla="*/ 21593 w 532455"/>
                <a:gd name="connsiteY28" fmla="*/ 9410 h 283941"/>
                <a:gd name="connsiteX29" fmla="*/ 4152 w 532455"/>
                <a:gd name="connsiteY29" fmla="*/ 11309 h 283941"/>
                <a:gd name="connsiteX30" fmla="*/ 208 w 532455"/>
                <a:gd name="connsiteY30" fmla="*/ 26633 h 283941"/>
                <a:gd name="connsiteX31" fmla="*/ 6965 w 532455"/>
                <a:gd name="connsiteY31" fmla="*/ 75397 h 283941"/>
                <a:gd name="connsiteX32" fmla="*/ 8480 w 532455"/>
                <a:gd name="connsiteY32" fmla="*/ 83249 h 283941"/>
                <a:gd name="connsiteX33" fmla="*/ 11193 w 532455"/>
                <a:gd name="connsiteY33" fmla="*/ 195797 h 283941"/>
                <a:gd name="connsiteX34" fmla="*/ 16971 w 532455"/>
                <a:gd name="connsiteY34" fmla="*/ 277097 h 283941"/>
                <a:gd name="connsiteX35" fmla="*/ 18618 w 532455"/>
                <a:gd name="connsiteY35" fmla="*/ 284239 h 283941"/>
                <a:gd name="connsiteX36" fmla="*/ 31574 w 532455"/>
                <a:gd name="connsiteY36" fmla="*/ 279179 h 28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32455" h="283941">
                  <a:moveTo>
                    <a:pt x="31574" y="279179"/>
                  </a:moveTo>
                  <a:cubicBezTo>
                    <a:pt x="31811" y="277453"/>
                    <a:pt x="32051" y="275723"/>
                    <a:pt x="32288" y="274000"/>
                  </a:cubicBezTo>
                  <a:cubicBezTo>
                    <a:pt x="30282" y="244264"/>
                    <a:pt x="27863" y="214545"/>
                    <a:pt x="26388" y="184787"/>
                  </a:cubicBezTo>
                  <a:cubicBezTo>
                    <a:pt x="24927" y="155412"/>
                    <a:pt x="24848" y="125967"/>
                    <a:pt x="23348" y="96592"/>
                  </a:cubicBezTo>
                  <a:cubicBezTo>
                    <a:pt x="22415" y="78343"/>
                    <a:pt x="20219" y="60145"/>
                    <a:pt x="18101" y="41982"/>
                  </a:cubicBezTo>
                  <a:cubicBezTo>
                    <a:pt x="16644" y="29504"/>
                    <a:pt x="22562" y="25682"/>
                    <a:pt x="33756" y="27257"/>
                  </a:cubicBezTo>
                  <a:cubicBezTo>
                    <a:pt x="43054" y="28563"/>
                    <a:pt x="52285" y="31094"/>
                    <a:pt x="61601" y="31427"/>
                  </a:cubicBezTo>
                  <a:cubicBezTo>
                    <a:pt x="94130" y="32583"/>
                    <a:pt x="126687" y="33713"/>
                    <a:pt x="159230" y="33570"/>
                  </a:cubicBezTo>
                  <a:cubicBezTo>
                    <a:pt x="205780" y="33369"/>
                    <a:pt x="252331" y="31617"/>
                    <a:pt x="298877" y="31377"/>
                  </a:cubicBezTo>
                  <a:cubicBezTo>
                    <a:pt x="320309" y="31269"/>
                    <a:pt x="341745" y="33724"/>
                    <a:pt x="363188" y="33968"/>
                  </a:cubicBezTo>
                  <a:cubicBezTo>
                    <a:pt x="376090" y="34112"/>
                    <a:pt x="389060" y="32619"/>
                    <a:pt x="401922" y="31162"/>
                  </a:cubicBezTo>
                  <a:cubicBezTo>
                    <a:pt x="425841" y="28449"/>
                    <a:pt x="449689" y="25082"/>
                    <a:pt x="473604" y="22290"/>
                  </a:cubicBezTo>
                  <a:cubicBezTo>
                    <a:pt x="481995" y="21310"/>
                    <a:pt x="490543" y="20510"/>
                    <a:pt x="498912" y="21102"/>
                  </a:cubicBezTo>
                  <a:cubicBezTo>
                    <a:pt x="501722" y="21303"/>
                    <a:pt x="506603" y="26245"/>
                    <a:pt x="506438" y="28746"/>
                  </a:cubicBezTo>
                  <a:cubicBezTo>
                    <a:pt x="505566" y="42014"/>
                    <a:pt x="503050" y="55167"/>
                    <a:pt x="501722" y="68417"/>
                  </a:cubicBezTo>
                  <a:cubicBezTo>
                    <a:pt x="498090" y="104750"/>
                    <a:pt x="494663" y="141100"/>
                    <a:pt x="491383" y="177469"/>
                  </a:cubicBezTo>
                  <a:cubicBezTo>
                    <a:pt x="490389" y="188523"/>
                    <a:pt x="490145" y="199644"/>
                    <a:pt x="489556" y="210734"/>
                  </a:cubicBezTo>
                  <a:cubicBezTo>
                    <a:pt x="496802" y="217875"/>
                    <a:pt x="504048" y="225017"/>
                    <a:pt x="511297" y="232159"/>
                  </a:cubicBezTo>
                  <a:cubicBezTo>
                    <a:pt x="512080" y="228347"/>
                    <a:pt x="513411" y="224558"/>
                    <a:pt x="513555" y="220721"/>
                  </a:cubicBezTo>
                  <a:cubicBezTo>
                    <a:pt x="515510" y="169305"/>
                    <a:pt x="516487" y="117831"/>
                    <a:pt x="519652" y="66486"/>
                  </a:cubicBezTo>
                  <a:cubicBezTo>
                    <a:pt x="520549" y="51944"/>
                    <a:pt x="528043" y="37869"/>
                    <a:pt x="531786" y="23396"/>
                  </a:cubicBezTo>
                  <a:cubicBezTo>
                    <a:pt x="532866" y="19215"/>
                    <a:pt x="533153" y="12163"/>
                    <a:pt x="530770" y="10289"/>
                  </a:cubicBezTo>
                  <a:cubicBezTo>
                    <a:pt x="524798" y="5602"/>
                    <a:pt x="517054" y="223"/>
                    <a:pt x="510084" y="298"/>
                  </a:cubicBezTo>
                  <a:cubicBezTo>
                    <a:pt x="488738" y="539"/>
                    <a:pt x="467360" y="2717"/>
                    <a:pt x="446118" y="5190"/>
                  </a:cubicBezTo>
                  <a:cubicBezTo>
                    <a:pt x="437580" y="6187"/>
                    <a:pt x="429451" y="11617"/>
                    <a:pt x="420975" y="12095"/>
                  </a:cubicBezTo>
                  <a:cubicBezTo>
                    <a:pt x="389885" y="13839"/>
                    <a:pt x="358734" y="14714"/>
                    <a:pt x="327595" y="15253"/>
                  </a:cubicBezTo>
                  <a:cubicBezTo>
                    <a:pt x="254136" y="16523"/>
                    <a:pt x="180670" y="17765"/>
                    <a:pt x="107204" y="18278"/>
                  </a:cubicBezTo>
                  <a:cubicBezTo>
                    <a:pt x="81881" y="18454"/>
                    <a:pt x="56534" y="16631"/>
                    <a:pt x="31226" y="15166"/>
                  </a:cubicBezTo>
                  <a:cubicBezTo>
                    <a:pt x="27867" y="14969"/>
                    <a:pt x="23844" y="12188"/>
                    <a:pt x="21593" y="9410"/>
                  </a:cubicBezTo>
                  <a:cubicBezTo>
                    <a:pt x="14409" y="560"/>
                    <a:pt x="8595" y="2717"/>
                    <a:pt x="4152" y="11309"/>
                  </a:cubicBezTo>
                  <a:cubicBezTo>
                    <a:pt x="1765" y="15924"/>
                    <a:pt x="-277" y="21662"/>
                    <a:pt x="208" y="26633"/>
                  </a:cubicBezTo>
                  <a:cubicBezTo>
                    <a:pt x="1790" y="42954"/>
                    <a:pt x="4583" y="59154"/>
                    <a:pt x="6965" y="75397"/>
                  </a:cubicBezTo>
                  <a:cubicBezTo>
                    <a:pt x="7349" y="78035"/>
                    <a:pt x="8415" y="80622"/>
                    <a:pt x="8480" y="83249"/>
                  </a:cubicBezTo>
                  <a:cubicBezTo>
                    <a:pt x="9395" y="120766"/>
                    <a:pt x="9675" y="158305"/>
                    <a:pt x="11193" y="195797"/>
                  </a:cubicBezTo>
                  <a:cubicBezTo>
                    <a:pt x="12291" y="222946"/>
                    <a:pt x="14994" y="250031"/>
                    <a:pt x="16971" y="277097"/>
                  </a:cubicBezTo>
                  <a:cubicBezTo>
                    <a:pt x="17516" y="279455"/>
                    <a:pt x="18069" y="281856"/>
                    <a:pt x="18618" y="284239"/>
                  </a:cubicBezTo>
                  <a:cubicBezTo>
                    <a:pt x="23061" y="282506"/>
                    <a:pt x="27317" y="280840"/>
                    <a:pt x="31574" y="279179"/>
                  </a:cubicBezTo>
                </a:path>
              </a:pathLst>
            </a:custGeom>
            <a:solidFill>
              <a:srgbClr val="1C2224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B7C0CA-1099-04B6-9DE1-54D3F215A27E}"/>
                </a:ext>
              </a:extLst>
            </p:cNvPr>
            <p:cNvSpPr/>
            <p:nvPr/>
          </p:nvSpPr>
          <p:spPr>
            <a:xfrm flipV="1">
              <a:off x="11207161" y="397516"/>
              <a:ext cx="229825" cy="131302"/>
            </a:xfrm>
            <a:custGeom>
              <a:avLst/>
              <a:gdLst>
                <a:gd name="connsiteX0" fmla="*/ 229922 w 229825"/>
                <a:gd name="connsiteY0" fmla="*/ 6260 h 131302"/>
                <a:gd name="connsiteX1" fmla="*/ 215003 w 229825"/>
                <a:gd name="connsiteY1" fmla="*/ 12099 h 131302"/>
                <a:gd name="connsiteX2" fmla="*/ 199280 w 229825"/>
                <a:gd name="connsiteY2" fmla="*/ 16502 h 131302"/>
                <a:gd name="connsiteX3" fmla="*/ 198064 w 229825"/>
                <a:gd name="connsiteY3" fmla="*/ 12472 h 131302"/>
                <a:gd name="connsiteX4" fmla="*/ 207750 w 229825"/>
                <a:gd name="connsiteY4" fmla="*/ 155 h 131302"/>
                <a:gd name="connsiteX5" fmla="*/ 168234 w 229825"/>
                <a:gd name="connsiteY5" fmla="*/ 22628 h 131302"/>
                <a:gd name="connsiteX6" fmla="*/ 98378 w 229825"/>
                <a:gd name="connsiteY6" fmla="*/ 86875 h 131302"/>
                <a:gd name="connsiteX7" fmla="*/ 47120 w 229825"/>
                <a:gd name="connsiteY7" fmla="*/ 107650 h 131302"/>
                <a:gd name="connsiteX8" fmla="*/ 10126 w 229825"/>
                <a:gd name="connsiteY8" fmla="*/ 91221 h 131302"/>
                <a:gd name="connsiteX9" fmla="*/ 96 w 229825"/>
                <a:gd name="connsiteY9" fmla="*/ 90385 h 131302"/>
                <a:gd name="connsiteX10" fmla="*/ 1905 w 229825"/>
                <a:gd name="connsiteY10" fmla="*/ 102945 h 131302"/>
                <a:gd name="connsiteX11" fmla="*/ 45576 w 229825"/>
                <a:gd name="connsiteY11" fmla="*/ 129660 h 131302"/>
                <a:gd name="connsiteX12" fmla="*/ 112898 w 229825"/>
                <a:gd name="connsiteY12" fmla="*/ 106728 h 131302"/>
                <a:gd name="connsiteX13" fmla="*/ 154708 w 229825"/>
                <a:gd name="connsiteY13" fmla="*/ 69415 h 131302"/>
                <a:gd name="connsiteX14" fmla="*/ 164114 w 229825"/>
                <a:gd name="connsiteY14" fmla="*/ 58868 h 131302"/>
                <a:gd name="connsiteX15" fmla="*/ 212825 w 229825"/>
                <a:gd name="connsiteY15" fmla="*/ 21774 h 131302"/>
                <a:gd name="connsiteX16" fmla="*/ 229922 w 229825"/>
                <a:gd name="connsiteY16" fmla="*/ 6260 h 131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825" h="131302">
                  <a:moveTo>
                    <a:pt x="229922" y="6260"/>
                  </a:moveTo>
                  <a:cubicBezTo>
                    <a:pt x="224955" y="8227"/>
                    <a:pt x="220060" y="10409"/>
                    <a:pt x="215003" y="12099"/>
                  </a:cubicBezTo>
                  <a:cubicBezTo>
                    <a:pt x="209846" y="13818"/>
                    <a:pt x="204527" y="15053"/>
                    <a:pt x="199280" y="16502"/>
                  </a:cubicBezTo>
                  <a:cubicBezTo>
                    <a:pt x="198875" y="15157"/>
                    <a:pt x="198466" y="13814"/>
                    <a:pt x="198064" y="12472"/>
                  </a:cubicBezTo>
                  <a:cubicBezTo>
                    <a:pt x="201290" y="8370"/>
                    <a:pt x="204520" y="4261"/>
                    <a:pt x="207750" y="155"/>
                  </a:cubicBezTo>
                  <a:cubicBezTo>
                    <a:pt x="194472" y="7516"/>
                    <a:pt x="179653" y="13046"/>
                    <a:pt x="168234" y="22628"/>
                  </a:cubicBezTo>
                  <a:cubicBezTo>
                    <a:pt x="144017" y="42934"/>
                    <a:pt x="121652" y="65432"/>
                    <a:pt x="98378" y="86875"/>
                  </a:cubicBezTo>
                  <a:cubicBezTo>
                    <a:pt x="83912" y="100204"/>
                    <a:pt x="68491" y="113371"/>
                    <a:pt x="47120" y="107650"/>
                  </a:cubicBezTo>
                  <a:cubicBezTo>
                    <a:pt x="34254" y="104205"/>
                    <a:pt x="22551" y="96525"/>
                    <a:pt x="10126" y="91221"/>
                  </a:cubicBezTo>
                  <a:cubicBezTo>
                    <a:pt x="7198" y="89972"/>
                    <a:pt x="3462" y="90611"/>
                    <a:pt x="96" y="90385"/>
                  </a:cubicBezTo>
                  <a:cubicBezTo>
                    <a:pt x="620" y="94630"/>
                    <a:pt x="-281" y="99895"/>
                    <a:pt x="1905" y="102945"/>
                  </a:cubicBezTo>
                  <a:cubicBezTo>
                    <a:pt x="12588" y="117853"/>
                    <a:pt x="27521" y="125454"/>
                    <a:pt x="45576" y="129660"/>
                  </a:cubicBezTo>
                  <a:cubicBezTo>
                    <a:pt x="73490" y="136167"/>
                    <a:pt x="93756" y="124205"/>
                    <a:pt x="112898" y="106728"/>
                  </a:cubicBezTo>
                  <a:cubicBezTo>
                    <a:pt x="126687" y="94128"/>
                    <a:pt x="140866" y="81958"/>
                    <a:pt x="154708" y="69415"/>
                  </a:cubicBezTo>
                  <a:cubicBezTo>
                    <a:pt x="158185" y="66268"/>
                    <a:pt x="161473" y="62729"/>
                    <a:pt x="164114" y="58868"/>
                  </a:cubicBezTo>
                  <a:cubicBezTo>
                    <a:pt x="176280" y="41064"/>
                    <a:pt x="196445" y="33944"/>
                    <a:pt x="212825" y="21774"/>
                  </a:cubicBezTo>
                  <a:cubicBezTo>
                    <a:pt x="218976" y="17209"/>
                    <a:pt x="224248" y="11464"/>
                    <a:pt x="229922" y="6260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D41081-B50F-F35D-FF9B-4451425E46D7}"/>
                </a:ext>
              </a:extLst>
            </p:cNvPr>
            <p:cNvSpPr/>
            <p:nvPr/>
          </p:nvSpPr>
          <p:spPr>
            <a:xfrm flipV="1">
              <a:off x="11914256" y="479159"/>
              <a:ext cx="21163" cy="98476"/>
            </a:xfrm>
            <a:custGeom>
              <a:avLst/>
              <a:gdLst>
                <a:gd name="connsiteX0" fmla="*/ 21454 w 21163"/>
                <a:gd name="connsiteY0" fmla="*/ 11731 h 98476"/>
                <a:gd name="connsiteX1" fmla="*/ 291 w 21163"/>
                <a:gd name="connsiteY1" fmla="*/ 186 h 98476"/>
                <a:gd name="connsiteX2" fmla="*/ 3449 w 21163"/>
                <a:gd name="connsiteY2" fmla="*/ 49768 h 98476"/>
                <a:gd name="connsiteX3" fmla="*/ 5746 w 21163"/>
                <a:gd name="connsiteY3" fmla="*/ 78963 h 98476"/>
                <a:gd name="connsiteX4" fmla="*/ 9873 w 21163"/>
                <a:gd name="connsiteY4" fmla="*/ 97916 h 98476"/>
                <a:gd name="connsiteX5" fmla="*/ 14387 w 21163"/>
                <a:gd name="connsiteY5" fmla="*/ 98662 h 98476"/>
                <a:gd name="connsiteX6" fmla="*/ 19778 w 21163"/>
                <a:gd name="connsiteY6" fmla="*/ 80334 h 98476"/>
                <a:gd name="connsiteX7" fmla="*/ 20219 w 21163"/>
                <a:gd name="connsiteY7" fmla="*/ 30328 h 98476"/>
                <a:gd name="connsiteX8" fmla="*/ 21454 w 21163"/>
                <a:gd name="connsiteY8" fmla="*/ 11731 h 98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63" h="98476">
                  <a:moveTo>
                    <a:pt x="21454" y="11731"/>
                  </a:moveTo>
                  <a:cubicBezTo>
                    <a:pt x="14398" y="7887"/>
                    <a:pt x="7343" y="4040"/>
                    <a:pt x="291" y="186"/>
                  </a:cubicBezTo>
                  <a:cubicBezTo>
                    <a:pt x="1342" y="16709"/>
                    <a:pt x="2351" y="33238"/>
                    <a:pt x="3449" y="49768"/>
                  </a:cubicBezTo>
                  <a:cubicBezTo>
                    <a:pt x="4102" y="59508"/>
                    <a:pt x="4558" y="69284"/>
                    <a:pt x="5746" y="78963"/>
                  </a:cubicBezTo>
                  <a:cubicBezTo>
                    <a:pt x="6532" y="85355"/>
                    <a:pt x="8459" y="91603"/>
                    <a:pt x="9873" y="97916"/>
                  </a:cubicBezTo>
                  <a:cubicBezTo>
                    <a:pt x="11376" y="98163"/>
                    <a:pt x="12884" y="98411"/>
                    <a:pt x="14387" y="98662"/>
                  </a:cubicBezTo>
                  <a:cubicBezTo>
                    <a:pt x="16272" y="92554"/>
                    <a:pt x="19484" y="86514"/>
                    <a:pt x="19778" y="80334"/>
                  </a:cubicBezTo>
                  <a:cubicBezTo>
                    <a:pt x="20571" y="63696"/>
                    <a:pt x="20011" y="46998"/>
                    <a:pt x="20219" y="30328"/>
                  </a:cubicBezTo>
                  <a:cubicBezTo>
                    <a:pt x="20298" y="24123"/>
                    <a:pt x="21023" y="17929"/>
                    <a:pt x="21454" y="11731"/>
                  </a:cubicBezTo>
                </a:path>
              </a:pathLst>
            </a:custGeom>
            <a:solidFill>
              <a:srgbClr val="20242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E59AAB8-64B6-C9A3-8450-2D6F50556B95}"/>
                </a:ext>
              </a:extLst>
            </p:cNvPr>
            <p:cNvSpPr/>
            <p:nvPr/>
          </p:nvSpPr>
          <p:spPr>
            <a:xfrm flipV="1">
              <a:off x="12055636" y="428878"/>
              <a:ext cx="54215" cy="95102"/>
            </a:xfrm>
            <a:custGeom>
              <a:avLst/>
              <a:gdLst>
                <a:gd name="connsiteX0" fmla="*/ 17362 w 54215"/>
                <a:gd name="connsiteY0" fmla="*/ 20654 h 95102"/>
                <a:gd name="connsiteX1" fmla="*/ 18808 w 54215"/>
                <a:gd name="connsiteY1" fmla="*/ 17317 h 95102"/>
                <a:gd name="connsiteX2" fmla="*/ 26707 w 54215"/>
                <a:gd name="connsiteY2" fmla="*/ 21293 h 95102"/>
                <a:gd name="connsiteX3" fmla="*/ 25418 w 54215"/>
                <a:gd name="connsiteY3" fmla="*/ 24760 h 95102"/>
                <a:gd name="connsiteX4" fmla="*/ 17362 w 54215"/>
                <a:gd name="connsiteY4" fmla="*/ 20654 h 95102"/>
                <a:gd name="connsiteX5" fmla="*/ 48767 w 54215"/>
                <a:gd name="connsiteY5" fmla="*/ 1609 h 95102"/>
                <a:gd name="connsiteX6" fmla="*/ 38345 w 54215"/>
                <a:gd name="connsiteY6" fmla="*/ 169 h 95102"/>
                <a:gd name="connsiteX7" fmla="*/ 42264 w 54215"/>
                <a:gd name="connsiteY7" fmla="*/ 11829 h 95102"/>
                <a:gd name="connsiteX8" fmla="*/ 28727 w 54215"/>
                <a:gd name="connsiteY8" fmla="*/ 10975 h 95102"/>
                <a:gd name="connsiteX9" fmla="*/ 30522 w 54215"/>
                <a:gd name="connsiteY9" fmla="*/ 1946 h 95102"/>
                <a:gd name="connsiteX10" fmla="*/ 6394 w 54215"/>
                <a:gd name="connsiteY10" fmla="*/ 1946 h 95102"/>
                <a:gd name="connsiteX11" fmla="*/ 11376 w 54215"/>
                <a:gd name="connsiteY11" fmla="*/ 15874 h 95102"/>
                <a:gd name="connsiteX12" fmla="*/ 344 w 54215"/>
                <a:gd name="connsiteY12" fmla="*/ 17220 h 95102"/>
                <a:gd name="connsiteX13" fmla="*/ 344 w 54215"/>
                <a:gd name="connsiteY13" fmla="*/ 22603 h 95102"/>
                <a:gd name="connsiteX14" fmla="*/ 16902 w 54215"/>
                <a:gd name="connsiteY14" fmla="*/ 33753 h 95102"/>
                <a:gd name="connsiteX15" fmla="*/ 12158 w 54215"/>
                <a:gd name="connsiteY15" fmla="*/ 35426 h 95102"/>
                <a:gd name="connsiteX16" fmla="*/ 347 w 54215"/>
                <a:gd name="connsiteY16" fmla="*/ 54906 h 95102"/>
                <a:gd name="connsiteX17" fmla="*/ 344 w 54215"/>
                <a:gd name="connsiteY17" fmla="*/ 54902 h 95102"/>
                <a:gd name="connsiteX18" fmla="*/ 4535 w 54215"/>
                <a:gd name="connsiteY18" fmla="*/ 56973 h 95102"/>
                <a:gd name="connsiteX19" fmla="*/ 344 w 54215"/>
                <a:gd name="connsiteY19" fmla="*/ 60289 h 95102"/>
                <a:gd name="connsiteX20" fmla="*/ 347 w 54215"/>
                <a:gd name="connsiteY20" fmla="*/ 60285 h 95102"/>
                <a:gd name="connsiteX21" fmla="*/ 344 w 54215"/>
                <a:gd name="connsiteY21" fmla="*/ 76435 h 95102"/>
                <a:gd name="connsiteX22" fmla="*/ 9072 w 54215"/>
                <a:gd name="connsiteY22" fmla="*/ 77167 h 95102"/>
                <a:gd name="connsiteX23" fmla="*/ 5730 w 54215"/>
                <a:gd name="connsiteY23" fmla="*/ 92584 h 95102"/>
                <a:gd name="connsiteX24" fmla="*/ 11074 w 54215"/>
                <a:gd name="connsiteY24" fmla="*/ 95272 h 95102"/>
                <a:gd name="connsiteX25" fmla="*/ 16493 w 54215"/>
                <a:gd name="connsiteY25" fmla="*/ 92573 h 95102"/>
                <a:gd name="connsiteX26" fmla="*/ 21873 w 54215"/>
                <a:gd name="connsiteY26" fmla="*/ 87201 h 95102"/>
                <a:gd name="connsiteX27" fmla="*/ 25232 w 54215"/>
                <a:gd name="connsiteY27" fmla="*/ 79722 h 95102"/>
                <a:gd name="connsiteX28" fmla="*/ 16683 w 54215"/>
                <a:gd name="connsiteY28" fmla="*/ 70743 h 95102"/>
                <a:gd name="connsiteX29" fmla="*/ 16805 w 54215"/>
                <a:gd name="connsiteY29" fmla="*/ 70868 h 95102"/>
                <a:gd name="connsiteX30" fmla="*/ 11806 w 54215"/>
                <a:gd name="connsiteY30" fmla="*/ 54446 h 95102"/>
                <a:gd name="connsiteX31" fmla="*/ 21815 w 54215"/>
                <a:gd name="connsiteY31" fmla="*/ 49490 h 95102"/>
                <a:gd name="connsiteX32" fmla="*/ 21848 w 54215"/>
                <a:gd name="connsiteY32" fmla="*/ 49458 h 95102"/>
                <a:gd name="connsiteX33" fmla="*/ 26893 w 54215"/>
                <a:gd name="connsiteY33" fmla="*/ 44121 h 95102"/>
                <a:gd name="connsiteX34" fmla="*/ 27658 w 54215"/>
                <a:gd name="connsiteY34" fmla="*/ 42377 h 95102"/>
                <a:gd name="connsiteX35" fmla="*/ 27170 w 54215"/>
                <a:gd name="connsiteY35" fmla="*/ 38835 h 95102"/>
                <a:gd name="connsiteX36" fmla="*/ 23125 w 54215"/>
                <a:gd name="connsiteY36" fmla="*/ 36215 h 95102"/>
                <a:gd name="connsiteX37" fmla="*/ 24719 w 54215"/>
                <a:gd name="connsiteY37" fmla="*/ 34625 h 95102"/>
                <a:gd name="connsiteX38" fmla="*/ 27342 w 54215"/>
                <a:gd name="connsiteY38" fmla="*/ 38670 h 95102"/>
                <a:gd name="connsiteX39" fmla="*/ 30913 w 54215"/>
                <a:gd name="connsiteY39" fmla="*/ 39162 h 95102"/>
                <a:gd name="connsiteX40" fmla="*/ 33098 w 54215"/>
                <a:gd name="connsiteY40" fmla="*/ 34582 h 95102"/>
                <a:gd name="connsiteX41" fmla="*/ 33095 w 54215"/>
                <a:gd name="connsiteY41" fmla="*/ 17851 h 95102"/>
                <a:gd name="connsiteX42" fmla="*/ 44016 w 54215"/>
                <a:gd name="connsiteY42" fmla="*/ 23127 h 95102"/>
                <a:gd name="connsiteX43" fmla="*/ 43883 w 54215"/>
                <a:gd name="connsiteY43" fmla="*/ 23217 h 95102"/>
                <a:gd name="connsiteX44" fmla="*/ 49187 w 54215"/>
                <a:gd name="connsiteY44" fmla="*/ 17485 h 95102"/>
                <a:gd name="connsiteX45" fmla="*/ 49051 w 54215"/>
                <a:gd name="connsiteY45" fmla="*/ 17615 h 95102"/>
                <a:gd name="connsiteX46" fmla="*/ 54559 w 54215"/>
                <a:gd name="connsiteY46" fmla="*/ 12084 h 95102"/>
                <a:gd name="connsiteX47" fmla="*/ 54452 w 54215"/>
                <a:gd name="connsiteY47" fmla="*/ 12217 h 95102"/>
                <a:gd name="connsiteX48" fmla="*/ 54434 w 54215"/>
                <a:gd name="connsiteY48" fmla="*/ 6087 h 95102"/>
                <a:gd name="connsiteX49" fmla="*/ 54534 w 54215"/>
                <a:gd name="connsiteY49" fmla="*/ 6217 h 95102"/>
                <a:gd name="connsiteX50" fmla="*/ 48767 w 54215"/>
                <a:gd name="connsiteY50" fmla="*/ 1609 h 9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215" h="95102">
                  <a:moveTo>
                    <a:pt x="17362" y="20654"/>
                  </a:moveTo>
                  <a:cubicBezTo>
                    <a:pt x="17846" y="19542"/>
                    <a:pt x="18327" y="18433"/>
                    <a:pt x="18808" y="17317"/>
                  </a:cubicBezTo>
                  <a:cubicBezTo>
                    <a:pt x="21460" y="18612"/>
                    <a:pt x="24123" y="19875"/>
                    <a:pt x="26707" y="21293"/>
                  </a:cubicBezTo>
                  <a:cubicBezTo>
                    <a:pt x="26814" y="21347"/>
                    <a:pt x="26158" y="22793"/>
                    <a:pt x="25418" y="24760"/>
                  </a:cubicBezTo>
                  <a:cubicBezTo>
                    <a:pt x="22626" y="23335"/>
                    <a:pt x="19992" y="21993"/>
                    <a:pt x="17362" y="20654"/>
                  </a:cubicBezTo>
                  <a:moveTo>
                    <a:pt x="48767" y="1609"/>
                  </a:moveTo>
                  <a:cubicBezTo>
                    <a:pt x="45293" y="1131"/>
                    <a:pt x="41816" y="647"/>
                    <a:pt x="38345" y="169"/>
                  </a:cubicBezTo>
                  <a:cubicBezTo>
                    <a:pt x="39497" y="3604"/>
                    <a:pt x="40649" y="7035"/>
                    <a:pt x="42264" y="11829"/>
                  </a:cubicBezTo>
                  <a:cubicBezTo>
                    <a:pt x="36946" y="11492"/>
                    <a:pt x="32923" y="11241"/>
                    <a:pt x="28727" y="10975"/>
                  </a:cubicBezTo>
                  <a:cubicBezTo>
                    <a:pt x="29517" y="6988"/>
                    <a:pt x="30016" y="4462"/>
                    <a:pt x="30522" y="1946"/>
                  </a:cubicBezTo>
                  <a:lnTo>
                    <a:pt x="6394" y="1946"/>
                  </a:lnTo>
                  <a:cubicBezTo>
                    <a:pt x="8164" y="6884"/>
                    <a:pt x="9538" y="10749"/>
                    <a:pt x="11376" y="15874"/>
                  </a:cubicBezTo>
                  <a:cubicBezTo>
                    <a:pt x="6979" y="16412"/>
                    <a:pt x="3663" y="16818"/>
                    <a:pt x="344" y="17220"/>
                  </a:cubicBezTo>
                  <a:lnTo>
                    <a:pt x="344" y="22603"/>
                  </a:lnTo>
                  <a:cubicBezTo>
                    <a:pt x="5863" y="26321"/>
                    <a:pt x="11383" y="30039"/>
                    <a:pt x="16902" y="33753"/>
                  </a:cubicBezTo>
                  <a:cubicBezTo>
                    <a:pt x="15320" y="34313"/>
                    <a:pt x="13737" y="34869"/>
                    <a:pt x="12158" y="35426"/>
                  </a:cubicBezTo>
                  <a:cubicBezTo>
                    <a:pt x="8217" y="41921"/>
                    <a:pt x="4280" y="48410"/>
                    <a:pt x="347" y="54906"/>
                  </a:cubicBezTo>
                  <a:lnTo>
                    <a:pt x="344" y="54902"/>
                  </a:lnTo>
                  <a:cubicBezTo>
                    <a:pt x="1740" y="55591"/>
                    <a:pt x="3136" y="56284"/>
                    <a:pt x="4535" y="56973"/>
                  </a:cubicBezTo>
                  <a:cubicBezTo>
                    <a:pt x="3136" y="58078"/>
                    <a:pt x="1740" y="59183"/>
                    <a:pt x="344" y="60289"/>
                  </a:cubicBezTo>
                  <a:lnTo>
                    <a:pt x="347" y="60285"/>
                  </a:lnTo>
                  <a:cubicBezTo>
                    <a:pt x="347" y="65668"/>
                    <a:pt x="344" y="71051"/>
                    <a:pt x="344" y="76435"/>
                  </a:cubicBezTo>
                  <a:cubicBezTo>
                    <a:pt x="3326" y="76686"/>
                    <a:pt x="6312" y="76934"/>
                    <a:pt x="9072" y="77167"/>
                  </a:cubicBezTo>
                  <a:cubicBezTo>
                    <a:pt x="7855" y="82798"/>
                    <a:pt x="6796" y="87693"/>
                    <a:pt x="5730" y="92584"/>
                  </a:cubicBezTo>
                  <a:cubicBezTo>
                    <a:pt x="7514" y="93481"/>
                    <a:pt x="9294" y="94375"/>
                    <a:pt x="11074" y="95272"/>
                  </a:cubicBezTo>
                  <a:cubicBezTo>
                    <a:pt x="12879" y="94375"/>
                    <a:pt x="14688" y="93474"/>
                    <a:pt x="16493" y="92573"/>
                  </a:cubicBezTo>
                  <a:cubicBezTo>
                    <a:pt x="18284" y="90786"/>
                    <a:pt x="20078" y="88992"/>
                    <a:pt x="21873" y="87201"/>
                  </a:cubicBezTo>
                  <a:cubicBezTo>
                    <a:pt x="23208" y="84229"/>
                    <a:pt x="24543" y="81254"/>
                    <a:pt x="25232" y="79722"/>
                  </a:cubicBezTo>
                  <a:cubicBezTo>
                    <a:pt x="21941" y="76266"/>
                    <a:pt x="19310" y="73506"/>
                    <a:pt x="16683" y="70743"/>
                  </a:cubicBezTo>
                  <a:cubicBezTo>
                    <a:pt x="16683" y="70743"/>
                    <a:pt x="16805" y="70865"/>
                    <a:pt x="16805" y="70868"/>
                  </a:cubicBezTo>
                  <a:cubicBezTo>
                    <a:pt x="14957" y="65414"/>
                    <a:pt x="12395" y="60034"/>
                    <a:pt x="11806" y="54446"/>
                  </a:cubicBezTo>
                  <a:cubicBezTo>
                    <a:pt x="11673" y="53161"/>
                    <a:pt x="18302" y="51159"/>
                    <a:pt x="21815" y="49490"/>
                  </a:cubicBezTo>
                  <a:lnTo>
                    <a:pt x="21848" y="49458"/>
                  </a:lnTo>
                  <a:cubicBezTo>
                    <a:pt x="23531" y="47681"/>
                    <a:pt x="25214" y="45901"/>
                    <a:pt x="26893" y="44121"/>
                  </a:cubicBezTo>
                  <a:cubicBezTo>
                    <a:pt x="27568" y="43727"/>
                    <a:pt x="27823" y="43149"/>
                    <a:pt x="27658" y="42377"/>
                  </a:cubicBezTo>
                  <a:cubicBezTo>
                    <a:pt x="27493" y="41193"/>
                    <a:pt x="27331" y="40016"/>
                    <a:pt x="27170" y="38835"/>
                  </a:cubicBezTo>
                  <a:cubicBezTo>
                    <a:pt x="25824" y="37963"/>
                    <a:pt x="24475" y="37087"/>
                    <a:pt x="23125" y="36215"/>
                  </a:cubicBezTo>
                  <a:lnTo>
                    <a:pt x="24719" y="34625"/>
                  </a:lnTo>
                  <a:cubicBezTo>
                    <a:pt x="25594" y="35971"/>
                    <a:pt x="26466" y="37321"/>
                    <a:pt x="27342" y="38670"/>
                  </a:cubicBezTo>
                  <a:cubicBezTo>
                    <a:pt x="28533" y="38831"/>
                    <a:pt x="29721" y="38996"/>
                    <a:pt x="30913" y="39162"/>
                  </a:cubicBezTo>
                  <a:cubicBezTo>
                    <a:pt x="31641" y="37636"/>
                    <a:pt x="32370" y="36111"/>
                    <a:pt x="33098" y="34582"/>
                  </a:cubicBezTo>
                  <a:cubicBezTo>
                    <a:pt x="33095" y="29303"/>
                    <a:pt x="33095" y="24028"/>
                    <a:pt x="33095" y="17851"/>
                  </a:cubicBezTo>
                  <a:cubicBezTo>
                    <a:pt x="38051" y="20245"/>
                    <a:pt x="41037" y="21688"/>
                    <a:pt x="44016" y="23127"/>
                  </a:cubicBezTo>
                  <a:cubicBezTo>
                    <a:pt x="44016" y="23127"/>
                    <a:pt x="43886" y="23220"/>
                    <a:pt x="43883" y="23217"/>
                  </a:cubicBezTo>
                  <a:cubicBezTo>
                    <a:pt x="45648" y="21304"/>
                    <a:pt x="47418" y="19391"/>
                    <a:pt x="49187" y="17485"/>
                  </a:cubicBezTo>
                  <a:lnTo>
                    <a:pt x="49051" y="17615"/>
                  </a:lnTo>
                  <a:cubicBezTo>
                    <a:pt x="50888" y="15770"/>
                    <a:pt x="52725" y="13929"/>
                    <a:pt x="54559" y="12084"/>
                  </a:cubicBezTo>
                  <a:lnTo>
                    <a:pt x="54452" y="12217"/>
                  </a:lnTo>
                  <a:cubicBezTo>
                    <a:pt x="54445" y="10171"/>
                    <a:pt x="54441" y="8133"/>
                    <a:pt x="54434" y="6087"/>
                  </a:cubicBezTo>
                  <a:cubicBezTo>
                    <a:pt x="54434" y="6087"/>
                    <a:pt x="54538" y="6217"/>
                    <a:pt x="54534" y="6217"/>
                  </a:cubicBezTo>
                  <a:cubicBezTo>
                    <a:pt x="52614" y="4681"/>
                    <a:pt x="50687" y="3145"/>
                    <a:pt x="48767" y="1609"/>
                  </a:cubicBezTo>
                </a:path>
              </a:pathLst>
            </a:custGeom>
            <a:solidFill>
              <a:srgbClr val="FEFEFE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2A35E7-EBEF-5588-E6E9-BFE100E9C5A5}"/>
                </a:ext>
              </a:extLst>
            </p:cNvPr>
            <p:cNvSpPr/>
            <p:nvPr/>
          </p:nvSpPr>
          <p:spPr>
            <a:xfrm flipV="1">
              <a:off x="11978804" y="506931"/>
              <a:ext cx="118756" cy="21715"/>
            </a:xfrm>
            <a:custGeom>
              <a:avLst/>
              <a:gdLst>
                <a:gd name="connsiteX0" fmla="*/ 77167 w 118756"/>
                <a:gd name="connsiteY0" fmla="*/ 21911 h 21715"/>
                <a:gd name="connsiteX1" fmla="*/ 88199 w 118756"/>
                <a:gd name="connsiteY1" fmla="*/ 20565 h 21715"/>
                <a:gd name="connsiteX2" fmla="*/ 83221 w 118756"/>
                <a:gd name="connsiteY2" fmla="*/ 6637 h 21715"/>
                <a:gd name="connsiteX3" fmla="*/ 107345 w 118756"/>
                <a:gd name="connsiteY3" fmla="*/ 6637 h 21715"/>
                <a:gd name="connsiteX4" fmla="*/ 105551 w 118756"/>
                <a:gd name="connsiteY4" fmla="*/ 15667 h 21715"/>
                <a:gd name="connsiteX5" fmla="*/ 119091 w 118756"/>
                <a:gd name="connsiteY5" fmla="*/ 16521 h 21715"/>
                <a:gd name="connsiteX6" fmla="*/ 115169 w 118756"/>
                <a:gd name="connsiteY6" fmla="*/ 4861 h 21715"/>
                <a:gd name="connsiteX7" fmla="*/ 100031 w 118756"/>
                <a:gd name="connsiteY7" fmla="*/ 931 h 21715"/>
                <a:gd name="connsiteX8" fmla="*/ 77285 w 118756"/>
                <a:gd name="connsiteY8" fmla="*/ 195 h 21715"/>
                <a:gd name="connsiteX9" fmla="*/ 64879 w 118756"/>
                <a:gd name="connsiteY9" fmla="*/ 10416 h 21715"/>
                <a:gd name="connsiteX10" fmla="*/ 20601 w 118756"/>
                <a:gd name="connsiteY10" fmla="*/ 6548 h 21715"/>
                <a:gd name="connsiteX11" fmla="*/ 335 w 118756"/>
                <a:gd name="connsiteY11" fmla="*/ 9343 h 21715"/>
                <a:gd name="connsiteX12" fmla="*/ 30520 w 118756"/>
                <a:gd name="connsiteY12" fmla="*/ 16244 h 21715"/>
                <a:gd name="connsiteX13" fmla="*/ 66752 w 118756"/>
                <a:gd name="connsiteY13" fmla="*/ 16776 h 21715"/>
                <a:gd name="connsiteX14" fmla="*/ 77167 w 118756"/>
                <a:gd name="connsiteY14" fmla="*/ 21911 h 2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756" h="21715">
                  <a:moveTo>
                    <a:pt x="77167" y="21911"/>
                  </a:moveTo>
                  <a:cubicBezTo>
                    <a:pt x="80487" y="21509"/>
                    <a:pt x="83806" y="21104"/>
                    <a:pt x="88199" y="20565"/>
                  </a:cubicBezTo>
                  <a:cubicBezTo>
                    <a:pt x="86365" y="15441"/>
                    <a:pt x="84987" y="11575"/>
                    <a:pt x="83221" y="6637"/>
                  </a:cubicBezTo>
                  <a:lnTo>
                    <a:pt x="107345" y="6637"/>
                  </a:lnTo>
                  <a:cubicBezTo>
                    <a:pt x="106843" y="9153"/>
                    <a:pt x="106340" y="11679"/>
                    <a:pt x="105551" y="15667"/>
                  </a:cubicBezTo>
                  <a:cubicBezTo>
                    <a:pt x="109746" y="15932"/>
                    <a:pt x="113769" y="16183"/>
                    <a:pt x="119091" y="16521"/>
                  </a:cubicBezTo>
                  <a:cubicBezTo>
                    <a:pt x="117473" y="11726"/>
                    <a:pt x="116321" y="8295"/>
                    <a:pt x="115169" y="4861"/>
                  </a:cubicBezTo>
                  <a:cubicBezTo>
                    <a:pt x="110130" y="3497"/>
                    <a:pt x="105159" y="1477"/>
                    <a:pt x="100031" y="931"/>
                  </a:cubicBezTo>
                  <a:cubicBezTo>
                    <a:pt x="92509" y="134"/>
                    <a:pt x="84872" y="389"/>
                    <a:pt x="77285" y="195"/>
                  </a:cubicBezTo>
                  <a:cubicBezTo>
                    <a:pt x="73148" y="3784"/>
                    <a:pt x="68992" y="10445"/>
                    <a:pt x="64879" y="10416"/>
                  </a:cubicBezTo>
                  <a:cubicBezTo>
                    <a:pt x="50115" y="10319"/>
                    <a:pt x="35379" y="7764"/>
                    <a:pt x="20601" y="6548"/>
                  </a:cubicBezTo>
                  <a:cubicBezTo>
                    <a:pt x="14094" y="6009"/>
                    <a:pt x="7505" y="6454"/>
                    <a:pt x="335" y="9343"/>
                  </a:cubicBezTo>
                  <a:cubicBezTo>
                    <a:pt x="10387" y="11737"/>
                    <a:pt x="20331" y="15218"/>
                    <a:pt x="30520" y="16244"/>
                  </a:cubicBezTo>
                  <a:cubicBezTo>
                    <a:pt x="42489" y="17450"/>
                    <a:pt x="54690" y="16130"/>
                    <a:pt x="66752" y="16776"/>
                  </a:cubicBezTo>
                  <a:cubicBezTo>
                    <a:pt x="70305" y="16966"/>
                    <a:pt x="73700" y="20120"/>
                    <a:pt x="77167" y="2191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D387010-FEBC-8033-24DA-B213E0DC9B97}"/>
                </a:ext>
              </a:extLst>
            </p:cNvPr>
            <p:cNvSpPr/>
            <p:nvPr/>
          </p:nvSpPr>
          <p:spPr>
            <a:xfrm flipV="1">
              <a:off x="11440365" y="472546"/>
              <a:ext cx="16608" cy="62175"/>
            </a:xfrm>
            <a:custGeom>
              <a:avLst/>
              <a:gdLst>
                <a:gd name="connsiteX0" fmla="*/ 9876 w 16608"/>
                <a:gd name="connsiteY0" fmla="*/ 178 h 62175"/>
                <a:gd name="connsiteX1" fmla="*/ 7368 w 16608"/>
                <a:gd name="connsiteY1" fmla="*/ 1155 h 62175"/>
                <a:gd name="connsiteX2" fmla="*/ 2200 w 16608"/>
                <a:gd name="connsiteY2" fmla="*/ 7004 h 62175"/>
                <a:gd name="connsiteX3" fmla="*/ 2207 w 16608"/>
                <a:gd name="connsiteY3" fmla="*/ 6843 h 62175"/>
                <a:gd name="connsiteX4" fmla="*/ 111 w 16608"/>
                <a:gd name="connsiteY4" fmla="*/ 12395 h 62175"/>
                <a:gd name="connsiteX5" fmla="*/ 2849 w 16608"/>
                <a:gd name="connsiteY5" fmla="*/ 62049 h 62175"/>
                <a:gd name="connsiteX6" fmla="*/ 6815 w 16608"/>
                <a:gd name="connsiteY6" fmla="*/ 62354 h 62175"/>
                <a:gd name="connsiteX7" fmla="*/ 16720 w 16608"/>
                <a:gd name="connsiteY7" fmla="*/ 1316 h 62175"/>
                <a:gd name="connsiteX8" fmla="*/ 9876 w 16608"/>
                <a:gd name="connsiteY8" fmla="*/ 178 h 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8" h="62175">
                  <a:moveTo>
                    <a:pt x="9876" y="178"/>
                  </a:moveTo>
                  <a:lnTo>
                    <a:pt x="7368" y="1155"/>
                  </a:lnTo>
                  <a:cubicBezTo>
                    <a:pt x="5645" y="3107"/>
                    <a:pt x="3923" y="5056"/>
                    <a:pt x="2200" y="7004"/>
                  </a:cubicBezTo>
                  <a:cubicBezTo>
                    <a:pt x="2200" y="7004"/>
                    <a:pt x="2207" y="6843"/>
                    <a:pt x="2207" y="6843"/>
                  </a:cubicBezTo>
                  <a:cubicBezTo>
                    <a:pt x="1507" y="8695"/>
                    <a:pt x="811" y="10546"/>
                    <a:pt x="111" y="12395"/>
                  </a:cubicBezTo>
                  <a:cubicBezTo>
                    <a:pt x="1026" y="28946"/>
                    <a:pt x="1938" y="45498"/>
                    <a:pt x="2849" y="62049"/>
                  </a:cubicBezTo>
                  <a:cubicBezTo>
                    <a:pt x="4174" y="62153"/>
                    <a:pt x="5494" y="62254"/>
                    <a:pt x="6815" y="62354"/>
                  </a:cubicBezTo>
                  <a:cubicBezTo>
                    <a:pt x="10117" y="42009"/>
                    <a:pt x="13418" y="21661"/>
                    <a:pt x="16720" y="1316"/>
                  </a:cubicBezTo>
                  <a:cubicBezTo>
                    <a:pt x="14438" y="939"/>
                    <a:pt x="12159" y="555"/>
                    <a:pt x="9876" y="178"/>
                  </a:cubicBezTo>
                </a:path>
              </a:pathLst>
            </a:custGeom>
            <a:solidFill>
              <a:srgbClr val="30333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A0BE444-A7E6-6347-A9D0-F6874E20F2BA}"/>
                </a:ext>
              </a:extLst>
            </p:cNvPr>
            <p:cNvSpPr/>
            <p:nvPr/>
          </p:nvSpPr>
          <p:spPr>
            <a:xfrm flipV="1">
              <a:off x="12109643" y="587322"/>
              <a:ext cx="21528" cy="59353"/>
            </a:xfrm>
            <a:custGeom>
              <a:avLst/>
              <a:gdLst>
                <a:gd name="connsiteX0" fmla="*/ 420 w 21528"/>
                <a:gd name="connsiteY0" fmla="*/ 11182 h 59353"/>
                <a:gd name="connsiteX1" fmla="*/ 16681 w 21528"/>
                <a:gd name="connsiteY1" fmla="*/ 11182 h 59353"/>
                <a:gd name="connsiteX2" fmla="*/ 16903 w 21528"/>
                <a:gd name="connsiteY2" fmla="*/ 47228 h 59353"/>
                <a:gd name="connsiteX3" fmla="*/ 21490 w 21528"/>
                <a:gd name="connsiteY3" fmla="*/ 59577 h 59353"/>
                <a:gd name="connsiteX4" fmla="*/ 20962 w 21528"/>
                <a:gd name="connsiteY4" fmla="*/ 12959 h 59353"/>
                <a:gd name="connsiteX5" fmla="*/ 7479 w 21528"/>
                <a:gd name="connsiteY5" fmla="*/ 653 h 59353"/>
                <a:gd name="connsiteX6" fmla="*/ 420 w 21528"/>
                <a:gd name="connsiteY6" fmla="*/ 11182 h 59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28" h="59353">
                  <a:moveTo>
                    <a:pt x="420" y="11182"/>
                  </a:moveTo>
                  <a:lnTo>
                    <a:pt x="16681" y="11182"/>
                  </a:lnTo>
                  <a:cubicBezTo>
                    <a:pt x="16681" y="23664"/>
                    <a:pt x="16268" y="35475"/>
                    <a:pt x="16903" y="47228"/>
                  </a:cubicBezTo>
                  <a:cubicBezTo>
                    <a:pt x="17126" y="51416"/>
                    <a:pt x="19889" y="55468"/>
                    <a:pt x="21490" y="59577"/>
                  </a:cubicBezTo>
                  <a:cubicBezTo>
                    <a:pt x="21529" y="44016"/>
                    <a:pt x="22638" y="28337"/>
                    <a:pt x="20962" y="12959"/>
                  </a:cubicBezTo>
                  <a:cubicBezTo>
                    <a:pt x="20449" y="8261"/>
                    <a:pt x="12912" y="2232"/>
                    <a:pt x="7479" y="653"/>
                  </a:cubicBezTo>
                  <a:cubicBezTo>
                    <a:pt x="-488" y="-1658"/>
                    <a:pt x="337" y="5878"/>
                    <a:pt x="420" y="11182"/>
                  </a:cubicBezTo>
                </a:path>
              </a:pathLst>
            </a:custGeom>
            <a:solidFill>
              <a:srgbClr val="F9F8DD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FD53D9-8A27-C695-19D8-07F65ADD3A99}"/>
                </a:ext>
              </a:extLst>
            </p:cNvPr>
            <p:cNvSpPr/>
            <p:nvPr/>
          </p:nvSpPr>
          <p:spPr>
            <a:xfrm flipV="1">
              <a:off x="12047206" y="469245"/>
              <a:ext cx="24989" cy="32302"/>
            </a:xfrm>
            <a:custGeom>
              <a:avLst/>
              <a:gdLst>
                <a:gd name="connsiteX0" fmla="*/ 8771 w 24989"/>
                <a:gd name="connsiteY0" fmla="*/ 32487 h 32302"/>
                <a:gd name="connsiteX1" fmla="*/ 20581 w 24989"/>
                <a:gd name="connsiteY1" fmla="*/ 13008 h 32302"/>
                <a:gd name="connsiteX2" fmla="*/ 25326 w 24989"/>
                <a:gd name="connsiteY2" fmla="*/ 11335 h 32302"/>
                <a:gd name="connsiteX3" fmla="*/ 8767 w 24989"/>
                <a:gd name="connsiteY3" fmla="*/ 185 h 32302"/>
                <a:gd name="connsiteX4" fmla="*/ 2996 w 24989"/>
                <a:gd name="connsiteY4" fmla="*/ 17113 h 32302"/>
                <a:gd name="connsiteX5" fmla="*/ 8771 w 24989"/>
                <a:gd name="connsiteY5" fmla="*/ 32487 h 3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89" h="32302">
                  <a:moveTo>
                    <a:pt x="8771" y="32487"/>
                  </a:moveTo>
                  <a:cubicBezTo>
                    <a:pt x="12708" y="25992"/>
                    <a:pt x="16641" y="19503"/>
                    <a:pt x="20581" y="13008"/>
                  </a:cubicBezTo>
                  <a:cubicBezTo>
                    <a:pt x="22160" y="12451"/>
                    <a:pt x="23743" y="11895"/>
                    <a:pt x="25326" y="11335"/>
                  </a:cubicBezTo>
                  <a:cubicBezTo>
                    <a:pt x="19806" y="7621"/>
                    <a:pt x="14287" y="3903"/>
                    <a:pt x="8767" y="185"/>
                  </a:cubicBezTo>
                  <a:cubicBezTo>
                    <a:pt x="6912" y="5869"/>
                    <a:pt x="5968" y="12092"/>
                    <a:pt x="2996" y="17113"/>
                  </a:cubicBezTo>
                  <a:cubicBezTo>
                    <a:pt x="-1913" y="25389"/>
                    <a:pt x="-47" y="29947"/>
                    <a:pt x="8771" y="3248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2E8ECD8-A94D-B028-D694-AD74FB25936D}"/>
                </a:ext>
              </a:extLst>
            </p:cNvPr>
            <p:cNvSpPr/>
            <p:nvPr/>
          </p:nvSpPr>
          <p:spPr>
            <a:xfrm flipV="1">
              <a:off x="12007174" y="528410"/>
              <a:ext cx="48660" cy="5290"/>
            </a:xfrm>
            <a:custGeom>
              <a:avLst/>
              <a:gdLst>
                <a:gd name="connsiteX0" fmla="*/ 48994 w 48660"/>
                <a:gd name="connsiteY0" fmla="*/ 5307 h 5290"/>
                <a:gd name="connsiteX1" fmla="*/ 38347 w 48660"/>
                <a:gd name="connsiteY1" fmla="*/ 430 h 5290"/>
                <a:gd name="connsiteX2" fmla="*/ 334 w 48660"/>
                <a:gd name="connsiteY2" fmla="*/ 508 h 5290"/>
                <a:gd name="connsiteX3" fmla="*/ 10864 w 48660"/>
                <a:gd name="connsiteY3" fmla="*/ 5210 h 5290"/>
                <a:gd name="connsiteX4" fmla="*/ 48994 w 48660"/>
                <a:gd name="connsiteY4" fmla="*/ 5307 h 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660" h="5290">
                  <a:moveTo>
                    <a:pt x="48994" y="5307"/>
                  </a:moveTo>
                  <a:cubicBezTo>
                    <a:pt x="45452" y="3598"/>
                    <a:pt x="41957" y="573"/>
                    <a:pt x="38347" y="430"/>
                  </a:cubicBezTo>
                  <a:cubicBezTo>
                    <a:pt x="25700" y="-84"/>
                    <a:pt x="13013" y="401"/>
                    <a:pt x="334" y="508"/>
                  </a:cubicBezTo>
                  <a:cubicBezTo>
                    <a:pt x="3844" y="2152"/>
                    <a:pt x="7293" y="5059"/>
                    <a:pt x="10864" y="5210"/>
                  </a:cubicBezTo>
                  <a:cubicBezTo>
                    <a:pt x="23550" y="5748"/>
                    <a:pt x="36283" y="5350"/>
                    <a:pt x="48994" y="530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8EB8FF9-3EDE-FA5A-1CAB-57FCD0FDE32F}"/>
                </a:ext>
              </a:extLst>
            </p:cNvPr>
            <p:cNvSpPr/>
            <p:nvPr/>
          </p:nvSpPr>
          <p:spPr>
            <a:xfrm flipV="1">
              <a:off x="12017603" y="561051"/>
              <a:ext cx="27342" cy="10201"/>
            </a:xfrm>
            <a:custGeom>
              <a:avLst/>
              <a:gdLst>
                <a:gd name="connsiteX0" fmla="*/ 323 w 27342"/>
                <a:gd name="connsiteY0" fmla="*/ 5520 h 10201"/>
                <a:gd name="connsiteX1" fmla="*/ 27666 w 27342"/>
                <a:gd name="connsiteY1" fmla="*/ 10412 h 10201"/>
                <a:gd name="connsiteX2" fmla="*/ 16505 w 27342"/>
                <a:gd name="connsiteY2" fmla="*/ 2560 h 10201"/>
                <a:gd name="connsiteX3" fmla="*/ 323 w 27342"/>
                <a:gd name="connsiteY3" fmla="*/ 5520 h 1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42" h="10201">
                  <a:moveTo>
                    <a:pt x="323" y="5520"/>
                  </a:moveTo>
                  <a:cubicBezTo>
                    <a:pt x="9439" y="7150"/>
                    <a:pt x="18551" y="8779"/>
                    <a:pt x="27666" y="10412"/>
                  </a:cubicBezTo>
                  <a:cubicBezTo>
                    <a:pt x="27462" y="2850"/>
                    <a:pt x="27046" y="-3344"/>
                    <a:pt x="16505" y="2560"/>
                  </a:cubicBezTo>
                  <a:cubicBezTo>
                    <a:pt x="11976" y="5093"/>
                    <a:pt x="5768" y="4623"/>
                    <a:pt x="323" y="5520"/>
                  </a:cubicBezTo>
                </a:path>
              </a:pathLst>
            </a:custGeom>
            <a:solidFill>
              <a:srgbClr val="FCFA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046E79C-53CE-983D-0177-7E8EF3E1C7D3}"/>
                </a:ext>
              </a:extLst>
            </p:cNvPr>
            <p:cNvSpPr/>
            <p:nvPr/>
          </p:nvSpPr>
          <p:spPr>
            <a:xfrm flipV="1">
              <a:off x="12071976" y="436939"/>
              <a:ext cx="26467" cy="16565"/>
            </a:xfrm>
            <a:custGeom>
              <a:avLst/>
              <a:gdLst>
                <a:gd name="connsiteX0" fmla="*/ 344 w 26467"/>
                <a:gd name="connsiteY0" fmla="*/ 260 h 16565"/>
                <a:gd name="connsiteX1" fmla="*/ 8896 w 26467"/>
                <a:gd name="connsiteY1" fmla="*/ 9239 h 16565"/>
                <a:gd name="connsiteX2" fmla="*/ 5533 w 26467"/>
                <a:gd name="connsiteY2" fmla="*/ 16718 h 16565"/>
                <a:gd name="connsiteX3" fmla="*/ 26811 w 26467"/>
                <a:gd name="connsiteY3" fmla="*/ 163 h 16565"/>
                <a:gd name="connsiteX4" fmla="*/ 344 w 26467"/>
                <a:gd name="connsiteY4" fmla="*/ 260 h 1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" h="16565">
                  <a:moveTo>
                    <a:pt x="344" y="260"/>
                  </a:moveTo>
                  <a:cubicBezTo>
                    <a:pt x="2971" y="3023"/>
                    <a:pt x="5605" y="5783"/>
                    <a:pt x="8896" y="9239"/>
                  </a:cubicBezTo>
                  <a:cubicBezTo>
                    <a:pt x="8203" y="10772"/>
                    <a:pt x="6868" y="13747"/>
                    <a:pt x="5533" y="16718"/>
                  </a:cubicBezTo>
                  <a:cubicBezTo>
                    <a:pt x="17236" y="17127"/>
                    <a:pt x="19777" y="5762"/>
                    <a:pt x="26811" y="163"/>
                  </a:cubicBezTo>
                  <a:cubicBezTo>
                    <a:pt x="17986" y="192"/>
                    <a:pt x="9165" y="228"/>
                    <a:pt x="344" y="260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8204A36-D242-A9DD-4D7F-47E6D0106CA4}"/>
                </a:ext>
              </a:extLst>
            </p:cNvPr>
            <p:cNvSpPr/>
            <p:nvPr/>
          </p:nvSpPr>
          <p:spPr>
            <a:xfrm flipV="1">
              <a:off x="11797262" y="635833"/>
              <a:ext cx="16126" cy="18989"/>
            </a:xfrm>
            <a:custGeom>
              <a:avLst/>
              <a:gdLst>
                <a:gd name="connsiteX0" fmla="*/ 241 w 16126"/>
                <a:gd name="connsiteY0" fmla="*/ 2780 h 18989"/>
                <a:gd name="connsiteX1" fmla="*/ 16211 w 16126"/>
                <a:gd name="connsiteY1" fmla="*/ 19227 h 18989"/>
                <a:gd name="connsiteX2" fmla="*/ 16322 w 16126"/>
                <a:gd name="connsiteY2" fmla="*/ 12570 h 18989"/>
                <a:gd name="connsiteX3" fmla="*/ 241 w 16126"/>
                <a:gd name="connsiteY3" fmla="*/ 2780 h 1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26" h="18989">
                  <a:moveTo>
                    <a:pt x="241" y="2780"/>
                  </a:moveTo>
                  <a:cubicBezTo>
                    <a:pt x="5563" y="8260"/>
                    <a:pt x="10889" y="13743"/>
                    <a:pt x="16211" y="19227"/>
                  </a:cubicBezTo>
                  <a:cubicBezTo>
                    <a:pt x="16258" y="17005"/>
                    <a:pt x="16455" y="14777"/>
                    <a:pt x="16322" y="12570"/>
                  </a:cubicBezTo>
                  <a:cubicBezTo>
                    <a:pt x="15583" y="66"/>
                    <a:pt x="11503" y="-2392"/>
                    <a:pt x="241" y="2780"/>
                  </a:cubicBezTo>
                </a:path>
              </a:pathLst>
            </a:custGeom>
            <a:solidFill>
              <a:srgbClr val="FBF9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9920034-8116-43FB-C61F-C8AA0465DFB0}"/>
                </a:ext>
              </a:extLst>
            </p:cNvPr>
            <p:cNvSpPr/>
            <p:nvPr/>
          </p:nvSpPr>
          <p:spPr>
            <a:xfrm flipV="1">
              <a:off x="12055636" y="422042"/>
              <a:ext cx="8731" cy="25674"/>
            </a:xfrm>
            <a:custGeom>
              <a:avLst/>
              <a:gdLst>
                <a:gd name="connsiteX0" fmla="*/ 5725 w 8731"/>
                <a:gd name="connsiteY0" fmla="*/ 16312 h 25674"/>
                <a:gd name="connsiteX1" fmla="*/ 9070 w 8731"/>
                <a:gd name="connsiteY1" fmla="*/ 895 h 25674"/>
                <a:gd name="connsiteX2" fmla="*/ 338 w 8731"/>
                <a:gd name="connsiteY2" fmla="*/ 162 h 25674"/>
                <a:gd name="connsiteX3" fmla="*/ 338 w 8731"/>
                <a:gd name="connsiteY3" fmla="*/ 25327 h 25674"/>
                <a:gd name="connsiteX4" fmla="*/ 4146 w 8731"/>
                <a:gd name="connsiteY4" fmla="*/ 25837 h 25674"/>
                <a:gd name="connsiteX5" fmla="*/ 5725 w 8731"/>
                <a:gd name="connsiteY5" fmla="*/ 16312 h 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1" h="25674">
                  <a:moveTo>
                    <a:pt x="5725" y="16312"/>
                  </a:moveTo>
                  <a:cubicBezTo>
                    <a:pt x="6791" y="11421"/>
                    <a:pt x="7850" y="6525"/>
                    <a:pt x="9070" y="895"/>
                  </a:cubicBezTo>
                  <a:cubicBezTo>
                    <a:pt x="6306" y="661"/>
                    <a:pt x="3321" y="414"/>
                    <a:pt x="338" y="162"/>
                  </a:cubicBezTo>
                  <a:lnTo>
                    <a:pt x="338" y="25327"/>
                  </a:lnTo>
                  <a:lnTo>
                    <a:pt x="4146" y="25837"/>
                  </a:lnTo>
                  <a:cubicBezTo>
                    <a:pt x="4673" y="22664"/>
                    <a:pt x="5201" y="19488"/>
                    <a:pt x="5725" y="16312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7ABBAA7-CED9-A9F9-579A-7C752507D5A1}"/>
                </a:ext>
              </a:extLst>
            </p:cNvPr>
            <p:cNvSpPr/>
            <p:nvPr/>
          </p:nvSpPr>
          <p:spPr>
            <a:xfrm flipV="1">
              <a:off x="11420551" y="533846"/>
              <a:ext cx="21282" cy="16372"/>
            </a:xfrm>
            <a:custGeom>
              <a:avLst/>
              <a:gdLst>
                <a:gd name="connsiteX0" fmla="*/ 101 w 21282"/>
                <a:gd name="connsiteY0" fmla="*/ 16576 h 16372"/>
                <a:gd name="connsiteX1" fmla="*/ 21376 w 21282"/>
                <a:gd name="connsiteY1" fmla="*/ 204 h 16372"/>
                <a:gd name="connsiteX2" fmla="*/ 101 w 21282"/>
                <a:gd name="connsiteY2" fmla="*/ 16576 h 1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2" h="16372">
                  <a:moveTo>
                    <a:pt x="101" y="16576"/>
                  </a:moveTo>
                  <a:cubicBezTo>
                    <a:pt x="9432" y="14028"/>
                    <a:pt x="21749" y="15363"/>
                    <a:pt x="21376" y="204"/>
                  </a:cubicBezTo>
                  <a:cubicBezTo>
                    <a:pt x="14284" y="5662"/>
                    <a:pt x="7193" y="11117"/>
                    <a:pt x="101" y="16576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30A8434-1D0C-152C-A122-1422FE9972C4}"/>
                </a:ext>
              </a:extLst>
            </p:cNvPr>
            <p:cNvSpPr/>
            <p:nvPr/>
          </p:nvSpPr>
          <p:spPr>
            <a:xfrm flipV="1">
              <a:off x="11441727" y="549918"/>
              <a:ext cx="16378" cy="13017"/>
            </a:xfrm>
            <a:custGeom>
              <a:avLst/>
              <a:gdLst>
                <a:gd name="connsiteX0" fmla="*/ 16245 w 16378"/>
                <a:gd name="connsiteY0" fmla="*/ 2287 h 13017"/>
                <a:gd name="connsiteX1" fmla="*/ 3290 w 16378"/>
                <a:gd name="connsiteY1" fmla="*/ 7347 h 13017"/>
                <a:gd name="connsiteX2" fmla="*/ 1642 w 16378"/>
                <a:gd name="connsiteY2" fmla="*/ 205 h 13017"/>
                <a:gd name="connsiteX3" fmla="*/ 114 w 16378"/>
                <a:gd name="connsiteY3" fmla="*/ 13021 h 13017"/>
                <a:gd name="connsiteX4" fmla="*/ 16245 w 16378"/>
                <a:gd name="connsiteY4" fmla="*/ 2287 h 1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78" h="13017">
                  <a:moveTo>
                    <a:pt x="16245" y="2287"/>
                  </a:moveTo>
                  <a:cubicBezTo>
                    <a:pt x="11989" y="3949"/>
                    <a:pt x="7732" y="5614"/>
                    <a:pt x="3290" y="7347"/>
                  </a:cubicBezTo>
                  <a:cubicBezTo>
                    <a:pt x="2740" y="4964"/>
                    <a:pt x="2188" y="2563"/>
                    <a:pt x="1642" y="205"/>
                  </a:cubicBezTo>
                  <a:cubicBezTo>
                    <a:pt x="1140" y="4508"/>
                    <a:pt x="627" y="8768"/>
                    <a:pt x="114" y="13021"/>
                  </a:cubicBezTo>
                  <a:cubicBezTo>
                    <a:pt x="7442" y="12379"/>
                    <a:pt x="18266" y="16987"/>
                    <a:pt x="16245" y="2287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BBEAAC0-4AF9-FF1C-4E6B-44D7573268F9}"/>
                </a:ext>
              </a:extLst>
            </p:cNvPr>
            <p:cNvSpPr/>
            <p:nvPr/>
          </p:nvSpPr>
          <p:spPr>
            <a:xfrm flipV="1">
              <a:off x="11974907" y="527286"/>
              <a:ext cx="16974" cy="12259"/>
            </a:xfrm>
            <a:custGeom>
              <a:avLst/>
              <a:gdLst>
                <a:gd name="connsiteX0" fmla="*/ 17287 w 16974"/>
                <a:gd name="connsiteY0" fmla="*/ 5542 h 12259"/>
                <a:gd name="connsiteX1" fmla="*/ 5896 w 16974"/>
                <a:gd name="connsiteY1" fmla="*/ 198 h 12259"/>
                <a:gd name="connsiteX2" fmla="*/ 312 w 16974"/>
                <a:gd name="connsiteY2" fmla="*/ 12457 h 12259"/>
                <a:gd name="connsiteX3" fmla="*/ 17287 w 16974"/>
                <a:gd name="connsiteY3" fmla="*/ 5542 h 1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4" h="12259">
                  <a:moveTo>
                    <a:pt x="17287" y="5542"/>
                  </a:moveTo>
                  <a:cubicBezTo>
                    <a:pt x="13490" y="3762"/>
                    <a:pt x="9693" y="1982"/>
                    <a:pt x="5896" y="198"/>
                  </a:cubicBezTo>
                  <a:cubicBezTo>
                    <a:pt x="4500" y="3263"/>
                    <a:pt x="3100" y="6331"/>
                    <a:pt x="312" y="12457"/>
                  </a:cubicBezTo>
                  <a:cubicBezTo>
                    <a:pt x="7640" y="9471"/>
                    <a:pt x="12463" y="7508"/>
                    <a:pt x="17287" y="5542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453244A-D36A-2177-5574-0A50E0DEC8FB}"/>
                </a:ext>
              </a:extLst>
            </p:cNvPr>
            <p:cNvSpPr/>
            <p:nvPr/>
          </p:nvSpPr>
          <p:spPr>
            <a:xfrm flipV="1">
              <a:off x="12110164" y="431006"/>
              <a:ext cx="15094" cy="11950"/>
            </a:xfrm>
            <a:custGeom>
              <a:avLst/>
              <a:gdLst>
                <a:gd name="connsiteX0" fmla="*/ 12918 w 15094"/>
                <a:gd name="connsiteY0" fmla="*/ 161 h 11950"/>
                <a:gd name="connsiteX1" fmla="*/ 361 w 15094"/>
                <a:gd name="connsiteY1" fmla="*/ 7464 h 11950"/>
                <a:gd name="connsiteX2" fmla="*/ 2973 w 15094"/>
                <a:gd name="connsiteY2" fmla="*/ 12111 h 11950"/>
                <a:gd name="connsiteX3" fmla="*/ 15455 w 15094"/>
                <a:gd name="connsiteY3" fmla="*/ 4704 h 11950"/>
                <a:gd name="connsiteX4" fmla="*/ 12918 w 15094"/>
                <a:gd name="connsiteY4" fmla="*/ 161 h 1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4" h="11950">
                  <a:moveTo>
                    <a:pt x="12918" y="161"/>
                  </a:moveTo>
                  <a:cubicBezTo>
                    <a:pt x="8730" y="2594"/>
                    <a:pt x="4545" y="5027"/>
                    <a:pt x="361" y="7464"/>
                  </a:cubicBezTo>
                  <a:cubicBezTo>
                    <a:pt x="1229" y="9011"/>
                    <a:pt x="2098" y="10561"/>
                    <a:pt x="2973" y="12111"/>
                  </a:cubicBezTo>
                  <a:cubicBezTo>
                    <a:pt x="7133" y="9642"/>
                    <a:pt x="11296" y="7173"/>
                    <a:pt x="15455" y="4704"/>
                  </a:cubicBezTo>
                  <a:cubicBezTo>
                    <a:pt x="14612" y="3190"/>
                    <a:pt x="13761" y="1675"/>
                    <a:pt x="12918" y="16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CCB2F7C-D92E-B991-9FE5-F1433E109DC2}"/>
                </a:ext>
              </a:extLst>
            </p:cNvPr>
            <p:cNvSpPr/>
            <p:nvPr/>
          </p:nvSpPr>
          <p:spPr>
            <a:xfrm flipV="1">
              <a:off x="12049375" y="447716"/>
              <a:ext cx="6265" cy="16149"/>
            </a:xfrm>
            <a:custGeom>
              <a:avLst/>
              <a:gdLst>
                <a:gd name="connsiteX0" fmla="*/ 6598 w 6265"/>
                <a:gd name="connsiteY0" fmla="*/ 16321 h 16149"/>
                <a:gd name="connsiteX1" fmla="*/ 6601 w 6265"/>
                <a:gd name="connsiteY1" fmla="*/ 172 h 16149"/>
                <a:gd name="connsiteX2" fmla="*/ 6598 w 6265"/>
                <a:gd name="connsiteY2" fmla="*/ 16321 h 1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65" h="16149">
                  <a:moveTo>
                    <a:pt x="6598" y="16321"/>
                  </a:moveTo>
                  <a:cubicBezTo>
                    <a:pt x="6598" y="10938"/>
                    <a:pt x="6601" y="5555"/>
                    <a:pt x="6601" y="172"/>
                  </a:cubicBezTo>
                  <a:cubicBezTo>
                    <a:pt x="-1771" y="5555"/>
                    <a:pt x="-1732" y="10938"/>
                    <a:pt x="6598" y="1632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B882F1F-EF56-4534-27AD-8C24BB63C587}"/>
                </a:ext>
              </a:extLst>
            </p:cNvPr>
            <p:cNvSpPr/>
            <p:nvPr/>
          </p:nvSpPr>
          <p:spPr>
            <a:xfrm flipV="1">
              <a:off x="12077248" y="421784"/>
              <a:ext cx="10690" cy="6049"/>
            </a:xfrm>
            <a:custGeom>
              <a:avLst/>
              <a:gdLst>
                <a:gd name="connsiteX0" fmla="*/ 11039 w 10690"/>
                <a:gd name="connsiteY0" fmla="*/ 1812 h 6049"/>
                <a:gd name="connsiteX1" fmla="*/ 348 w 10690"/>
                <a:gd name="connsiteY1" fmla="*/ 157 h 6049"/>
                <a:gd name="connsiteX2" fmla="*/ 11032 w 10690"/>
                <a:gd name="connsiteY2" fmla="*/ 1808 h 6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90" h="6049">
                  <a:moveTo>
                    <a:pt x="11039" y="1812"/>
                  </a:moveTo>
                  <a:cubicBezTo>
                    <a:pt x="7805" y="1309"/>
                    <a:pt x="4568" y="811"/>
                    <a:pt x="348" y="157"/>
                  </a:cubicBezTo>
                  <a:cubicBezTo>
                    <a:pt x="5300" y="7924"/>
                    <a:pt x="5300" y="7924"/>
                    <a:pt x="11032" y="1808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4B09C08-57CB-BA72-98DB-F6BD3D54ACC3}"/>
                </a:ext>
              </a:extLst>
            </p:cNvPr>
            <p:cNvSpPr/>
            <p:nvPr/>
          </p:nvSpPr>
          <p:spPr>
            <a:xfrm flipV="1">
              <a:off x="11450130" y="533584"/>
              <a:ext cx="13985" cy="5429"/>
            </a:xfrm>
            <a:custGeom>
              <a:avLst/>
              <a:gdLst>
                <a:gd name="connsiteX0" fmla="*/ 112 w 13985"/>
                <a:gd name="connsiteY0" fmla="*/ 4492 h 5429"/>
                <a:gd name="connsiteX1" fmla="*/ 6956 w 13985"/>
                <a:gd name="connsiteY1" fmla="*/ 5630 h 5429"/>
                <a:gd name="connsiteX2" fmla="*/ 14098 w 13985"/>
                <a:gd name="connsiteY2" fmla="*/ 200 h 5429"/>
                <a:gd name="connsiteX3" fmla="*/ 112 w 13985"/>
                <a:gd name="connsiteY3" fmla="*/ 4492 h 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85" h="5429">
                  <a:moveTo>
                    <a:pt x="112" y="4492"/>
                  </a:moveTo>
                  <a:cubicBezTo>
                    <a:pt x="2394" y="4869"/>
                    <a:pt x="4673" y="5253"/>
                    <a:pt x="6956" y="5630"/>
                  </a:cubicBezTo>
                  <a:cubicBezTo>
                    <a:pt x="9335" y="3821"/>
                    <a:pt x="11715" y="2012"/>
                    <a:pt x="14098" y="200"/>
                  </a:cubicBezTo>
                  <a:cubicBezTo>
                    <a:pt x="9436" y="1632"/>
                    <a:pt x="4774" y="3064"/>
                    <a:pt x="112" y="4492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F54DDD-BBB9-B8A3-938E-8D42973323D9}"/>
                </a:ext>
              </a:extLst>
            </p:cNvPr>
            <p:cNvSpPr/>
            <p:nvPr/>
          </p:nvSpPr>
          <p:spPr>
            <a:xfrm flipV="1">
              <a:off x="11969678" y="539461"/>
              <a:ext cx="10913" cy="5447"/>
            </a:xfrm>
            <a:custGeom>
              <a:avLst/>
              <a:gdLst>
                <a:gd name="connsiteX0" fmla="*/ 11221 w 10913"/>
                <a:gd name="connsiteY0" fmla="*/ 5650 h 5447"/>
                <a:gd name="connsiteX1" fmla="*/ 308 w 10913"/>
                <a:gd name="connsiteY1" fmla="*/ 202 h 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913" h="5447">
                  <a:moveTo>
                    <a:pt x="11221" y="5650"/>
                  </a:moveTo>
                  <a:lnTo>
                    <a:pt x="308" y="202"/>
                  </a:ln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55D0FBA-4CFF-DA5A-254C-0AE76C8DA98F}"/>
                </a:ext>
              </a:extLst>
            </p:cNvPr>
            <p:cNvSpPr/>
            <p:nvPr/>
          </p:nvSpPr>
          <p:spPr>
            <a:xfrm flipV="1">
              <a:off x="12087932" y="426179"/>
              <a:ext cx="5300" cy="7173"/>
            </a:xfrm>
            <a:custGeom>
              <a:avLst/>
              <a:gdLst>
                <a:gd name="connsiteX0" fmla="*/ 349 w 5300"/>
                <a:gd name="connsiteY0" fmla="*/ 7331 h 7173"/>
                <a:gd name="connsiteX1" fmla="*/ 5649 w 5300"/>
                <a:gd name="connsiteY1" fmla="*/ 2325 h 7173"/>
                <a:gd name="connsiteX2" fmla="*/ 2416 w 5300"/>
                <a:gd name="connsiteY2" fmla="*/ 161 h 7173"/>
                <a:gd name="connsiteX3" fmla="*/ 356 w 5300"/>
                <a:gd name="connsiteY3" fmla="*/ 7335 h 7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00" h="7173">
                  <a:moveTo>
                    <a:pt x="349" y="7331"/>
                  </a:moveTo>
                  <a:lnTo>
                    <a:pt x="5649" y="2325"/>
                  </a:lnTo>
                  <a:cubicBezTo>
                    <a:pt x="4573" y="1603"/>
                    <a:pt x="3496" y="882"/>
                    <a:pt x="2416" y="161"/>
                  </a:cubicBezTo>
                  <a:cubicBezTo>
                    <a:pt x="1730" y="2551"/>
                    <a:pt x="1041" y="4945"/>
                    <a:pt x="356" y="7335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CCD7F58-775B-F3F5-793B-CE5EB11540EA}"/>
                </a:ext>
              </a:extLst>
            </p:cNvPr>
            <p:cNvSpPr/>
            <p:nvPr/>
          </p:nvSpPr>
          <p:spPr>
            <a:xfrm flipV="1">
              <a:off x="11960099" y="523567"/>
              <a:ext cx="6197" cy="4264"/>
            </a:xfrm>
            <a:custGeom>
              <a:avLst/>
              <a:gdLst>
                <a:gd name="connsiteX0" fmla="*/ 6501 w 6197"/>
                <a:gd name="connsiteY0" fmla="*/ 2557 h 4264"/>
                <a:gd name="connsiteX1" fmla="*/ 3572 w 6197"/>
                <a:gd name="connsiteY1" fmla="*/ 206 h 4264"/>
                <a:gd name="connsiteX2" fmla="*/ 303 w 6197"/>
                <a:gd name="connsiteY2" fmla="*/ 1354 h 4264"/>
                <a:gd name="connsiteX3" fmla="*/ 3055 w 6197"/>
                <a:gd name="connsiteY3" fmla="*/ 4419 h 4264"/>
                <a:gd name="connsiteX4" fmla="*/ 6501 w 6197"/>
                <a:gd name="connsiteY4" fmla="*/ 2557 h 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7" h="4264">
                  <a:moveTo>
                    <a:pt x="6501" y="2557"/>
                  </a:moveTo>
                  <a:cubicBezTo>
                    <a:pt x="5234" y="1480"/>
                    <a:pt x="4466" y="299"/>
                    <a:pt x="3572" y="206"/>
                  </a:cubicBezTo>
                  <a:cubicBezTo>
                    <a:pt x="2539" y="91"/>
                    <a:pt x="1397" y="931"/>
                    <a:pt x="303" y="1354"/>
                  </a:cubicBezTo>
                  <a:cubicBezTo>
                    <a:pt x="1193" y="2424"/>
                    <a:pt x="1918" y="3824"/>
                    <a:pt x="3055" y="4419"/>
                  </a:cubicBezTo>
                  <a:cubicBezTo>
                    <a:pt x="3590" y="4703"/>
                    <a:pt x="4932" y="3450"/>
                    <a:pt x="6501" y="255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6FA9767-6717-0D2E-8C1E-6C73012A78EF}"/>
                </a:ext>
              </a:extLst>
            </p:cNvPr>
            <p:cNvSpPr/>
            <p:nvPr/>
          </p:nvSpPr>
          <p:spPr>
            <a:xfrm flipV="1">
              <a:off x="12051445" y="501547"/>
              <a:ext cx="4191" cy="5383"/>
            </a:xfrm>
            <a:custGeom>
              <a:avLst/>
              <a:gdLst>
                <a:gd name="connsiteX0" fmla="*/ 4528 w 4191"/>
                <a:gd name="connsiteY0" fmla="*/ 5571 h 5383"/>
                <a:gd name="connsiteX1" fmla="*/ 4528 w 4191"/>
                <a:gd name="connsiteY1" fmla="*/ 188 h 5383"/>
                <a:gd name="connsiteX2" fmla="*/ 336 w 4191"/>
                <a:gd name="connsiteY2" fmla="*/ 3504 h 5383"/>
                <a:gd name="connsiteX3" fmla="*/ 4528 w 4191"/>
                <a:gd name="connsiteY3" fmla="*/ 5571 h 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" h="5383">
                  <a:moveTo>
                    <a:pt x="4528" y="5571"/>
                  </a:moveTo>
                  <a:lnTo>
                    <a:pt x="4528" y="188"/>
                  </a:lnTo>
                  <a:cubicBezTo>
                    <a:pt x="3128" y="1297"/>
                    <a:pt x="1736" y="2399"/>
                    <a:pt x="336" y="3504"/>
                  </a:cubicBezTo>
                  <a:cubicBezTo>
                    <a:pt x="1736" y="4193"/>
                    <a:pt x="3128" y="4886"/>
                    <a:pt x="4528" y="557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ACABCE-7C86-FD7C-C3FC-0FCBAC50397C}"/>
                </a:ext>
              </a:extLst>
            </p:cNvPr>
            <p:cNvSpPr/>
            <p:nvPr/>
          </p:nvSpPr>
          <p:spPr>
            <a:xfrm flipV="1">
              <a:off x="11970720" y="513505"/>
              <a:ext cx="3029" cy="3208"/>
            </a:xfrm>
            <a:custGeom>
              <a:avLst/>
              <a:gdLst>
                <a:gd name="connsiteX0" fmla="*/ 2457 w 3029"/>
                <a:gd name="connsiteY0" fmla="*/ 191 h 3208"/>
                <a:gd name="connsiteX1" fmla="*/ 343 w 3029"/>
                <a:gd name="connsiteY1" fmla="*/ 1210 h 3208"/>
                <a:gd name="connsiteX2" fmla="*/ 1187 w 3029"/>
                <a:gd name="connsiteY2" fmla="*/ 3399 h 3208"/>
                <a:gd name="connsiteX3" fmla="*/ 3297 w 3029"/>
                <a:gd name="connsiteY3" fmla="*/ 2384 h 3208"/>
                <a:gd name="connsiteX4" fmla="*/ 2457 w 3029"/>
                <a:gd name="connsiteY4" fmla="*/ 191 h 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9" h="3208">
                  <a:moveTo>
                    <a:pt x="2457" y="191"/>
                  </a:moveTo>
                  <a:cubicBezTo>
                    <a:pt x="1714" y="514"/>
                    <a:pt x="559" y="675"/>
                    <a:pt x="343" y="1210"/>
                  </a:cubicBezTo>
                  <a:cubicBezTo>
                    <a:pt x="131" y="1745"/>
                    <a:pt x="867" y="2653"/>
                    <a:pt x="1187" y="3399"/>
                  </a:cubicBezTo>
                  <a:cubicBezTo>
                    <a:pt x="1929" y="3076"/>
                    <a:pt x="3089" y="2918"/>
                    <a:pt x="3297" y="2384"/>
                  </a:cubicBezTo>
                  <a:cubicBezTo>
                    <a:pt x="3509" y="1845"/>
                    <a:pt x="2780" y="937"/>
                    <a:pt x="2457" y="19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EDD2BBA-8BC0-4FBB-8110-3AE3116F69A1}"/>
                </a:ext>
              </a:extLst>
            </p:cNvPr>
            <p:cNvSpPr/>
            <p:nvPr/>
          </p:nvSpPr>
          <p:spPr>
            <a:xfrm flipV="1">
              <a:off x="12055636" y="463862"/>
              <a:ext cx="4191" cy="5386"/>
            </a:xfrm>
            <a:custGeom>
              <a:avLst/>
              <a:gdLst>
                <a:gd name="connsiteX0" fmla="*/ 337 w 4191"/>
                <a:gd name="connsiteY0" fmla="*/ 5561 h 5386"/>
                <a:gd name="connsiteX1" fmla="*/ 4528 w 4191"/>
                <a:gd name="connsiteY1" fmla="*/ 2245 h 5386"/>
                <a:gd name="connsiteX2" fmla="*/ 337 w 4191"/>
                <a:gd name="connsiteY2" fmla="*/ 174 h 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" h="5386">
                  <a:moveTo>
                    <a:pt x="337" y="5561"/>
                  </a:moveTo>
                  <a:cubicBezTo>
                    <a:pt x="1736" y="4456"/>
                    <a:pt x="3129" y="3350"/>
                    <a:pt x="4528" y="2245"/>
                  </a:cubicBezTo>
                  <a:cubicBezTo>
                    <a:pt x="3129" y="1556"/>
                    <a:pt x="1736" y="863"/>
                    <a:pt x="337" y="174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3B95CE3-29FD-A71D-40C6-AB935E24A5C1}"/>
                </a:ext>
              </a:extLst>
            </p:cNvPr>
            <p:cNvSpPr/>
            <p:nvPr/>
          </p:nvSpPr>
          <p:spPr>
            <a:xfrm flipV="1">
              <a:off x="11436903" y="522506"/>
              <a:ext cx="5555" cy="5551"/>
            </a:xfrm>
            <a:custGeom>
              <a:avLst/>
              <a:gdLst>
                <a:gd name="connsiteX0" fmla="*/ 3571 w 5555"/>
                <a:gd name="connsiteY0" fmla="*/ 5748 h 5551"/>
                <a:gd name="connsiteX1" fmla="*/ 5663 w 5555"/>
                <a:gd name="connsiteY1" fmla="*/ 196 h 5551"/>
                <a:gd name="connsiteX2" fmla="*/ 108 w 5555"/>
                <a:gd name="connsiteY2" fmla="*/ 5633 h 5551"/>
                <a:gd name="connsiteX3" fmla="*/ 3571 w 5555"/>
                <a:gd name="connsiteY3" fmla="*/ 5748 h 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55" h="5551">
                  <a:moveTo>
                    <a:pt x="3571" y="5748"/>
                  </a:moveTo>
                  <a:cubicBezTo>
                    <a:pt x="4267" y="3896"/>
                    <a:pt x="4967" y="2048"/>
                    <a:pt x="5663" y="196"/>
                  </a:cubicBezTo>
                  <a:cubicBezTo>
                    <a:pt x="3811" y="2008"/>
                    <a:pt x="1959" y="3821"/>
                    <a:pt x="108" y="5633"/>
                  </a:cubicBezTo>
                  <a:cubicBezTo>
                    <a:pt x="1263" y="5672"/>
                    <a:pt x="2419" y="5708"/>
                    <a:pt x="3571" y="574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4CD78BA-450A-E059-D4CF-6CB011BE8371}"/>
                </a:ext>
              </a:extLst>
            </p:cNvPr>
            <p:cNvSpPr/>
            <p:nvPr/>
          </p:nvSpPr>
          <p:spPr>
            <a:xfrm flipV="1">
              <a:off x="11414698" y="528743"/>
              <a:ext cx="5709" cy="4991"/>
            </a:xfrm>
            <a:custGeom>
              <a:avLst/>
              <a:gdLst>
                <a:gd name="connsiteX0" fmla="*/ 98 w 5709"/>
                <a:gd name="connsiteY0" fmla="*/ 5190 h 4991"/>
                <a:gd name="connsiteX1" fmla="*/ 5808 w 5709"/>
                <a:gd name="connsiteY1" fmla="*/ 198 h 4991"/>
                <a:gd name="connsiteX2" fmla="*/ 98 w 5709"/>
                <a:gd name="connsiteY2" fmla="*/ 5190 h 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09" h="4991">
                  <a:moveTo>
                    <a:pt x="98" y="5190"/>
                  </a:moveTo>
                  <a:cubicBezTo>
                    <a:pt x="2001" y="3525"/>
                    <a:pt x="3906" y="1860"/>
                    <a:pt x="5808" y="198"/>
                  </a:cubicBezTo>
                  <a:cubicBezTo>
                    <a:pt x="3906" y="1860"/>
                    <a:pt x="2001" y="3525"/>
                    <a:pt x="98" y="5190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6596630-F7A2-D274-1207-6E256BE878B2}"/>
                </a:ext>
              </a:extLst>
            </p:cNvPr>
            <p:cNvSpPr/>
            <p:nvPr/>
          </p:nvSpPr>
          <p:spPr>
            <a:xfrm flipV="1">
              <a:off x="12098296" y="453368"/>
              <a:ext cx="5551" cy="5706"/>
            </a:xfrm>
            <a:custGeom>
              <a:avLst/>
              <a:gdLst>
                <a:gd name="connsiteX0" fmla="*/ 5906 w 5551"/>
                <a:gd name="connsiteY0" fmla="*/ 169 h 5706"/>
                <a:gd name="connsiteX1" fmla="*/ 354 w 5551"/>
                <a:gd name="connsiteY1" fmla="*/ 5875 h 5706"/>
                <a:gd name="connsiteX2" fmla="*/ 5906 w 5551"/>
                <a:gd name="connsiteY2" fmla="*/ 169 h 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51" h="5706">
                  <a:moveTo>
                    <a:pt x="5906" y="169"/>
                  </a:moveTo>
                  <a:cubicBezTo>
                    <a:pt x="4054" y="2071"/>
                    <a:pt x="2206" y="3973"/>
                    <a:pt x="354" y="5875"/>
                  </a:cubicBezTo>
                  <a:cubicBezTo>
                    <a:pt x="2206" y="3973"/>
                    <a:pt x="4054" y="2067"/>
                    <a:pt x="5906" y="16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6BADA2-A563-F948-E33E-CA6A3A814254}"/>
                </a:ext>
              </a:extLst>
            </p:cNvPr>
            <p:cNvSpPr/>
            <p:nvPr/>
          </p:nvSpPr>
          <p:spPr>
            <a:xfrm flipV="1">
              <a:off x="11960017" y="540507"/>
              <a:ext cx="4152" cy="4155"/>
            </a:xfrm>
            <a:custGeom>
              <a:avLst/>
              <a:gdLst>
                <a:gd name="connsiteX0" fmla="*/ 4354 w 4152"/>
                <a:gd name="connsiteY0" fmla="*/ 201 h 4155"/>
                <a:gd name="connsiteX1" fmla="*/ 302 w 4152"/>
                <a:gd name="connsiteY1" fmla="*/ 3492 h 4155"/>
                <a:gd name="connsiteX2" fmla="*/ 1167 w 4152"/>
                <a:gd name="connsiteY2" fmla="*/ 4357 h 4155"/>
                <a:gd name="connsiteX3" fmla="*/ 4454 w 4152"/>
                <a:gd name="connsiteY3" fmla="*/ 301 h 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2" h="4155">
                  <a:moveTo>
                    <a:pt x="4354" y="201"/>
                  </a:moveTo>
                  <a:cubicBezTo>
                    <a:pt x="3001" y="1299"/>
                    <a:pt x="1652" y="2394"/>
                    <a:pt x="302" y="3492"/>
                  </a:cubicBezTo>
                  <a:cubicBezTo>
                    <a:pt x="589" y="3779"/>
                    <a:pt x="876" y="4070"/>
                    <a:pt x="1167" y="4357"/>
                  </a:cubicBezTo>
                  <a:cubicBezTo>
                    <a:pt x="2265" y="3004"/>
                    <a:pt x="3360" y="1654"/>
                    <a:pt x="4454" y="301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C89E518-5571-53CF-C806-C43A5432BE5E}"/>
                </a:ext>
              </a:extLst>
            </p:cNvPr>
            <p:cNvSpPr/>
            <p:nvPr/>
          </p:nvSpPr>
          <p:spPr>
            <a:xfrm flipV="1">
              <a:off x="11964069" y="544561"/>
              <a:ext cx="5731" cy="4733"/>
            </a:xfrm>
            <a:custGeom>
              <a:avLst/>
              <a:gdLst>
                <a:gd name="connsiteX0" fmla="*/ 6035 w 5731"/>
                <a:gd name="connsiteY0" fmla="*/ 4675 h 4733"/>
                <a:gd name="connsiteX1" fmla="*/ 311 w 5731"/>
                <a:gd name="connsiteY1" fmla="*/ 204 h 4733"/>
                <a:gd name="connsiteX2" fmla="*/ 304 w 5731"/>
                <a:gd name="connsiteY2" fmla="*/ 4837 h 4733"/>
                <a:gd name="connsiteX3" fmla="*/ 408 w 5731"/>
                <a:gd name="connsiteY3" fmla="*/ 4937 h 4733"/>
                <a:gd name="connsiteX4" fmla="*/ 6035 w 5731"/>
                <a:gd name="connsiteY4" fmla="*/ 4675 h 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1" h="4733">
                  <a:moveTo>
                    <a:pt x="6035" y="4675"/>
                  </a:moveTo>
                  <a:cubicBezTo>
                    <a:pt x="4126" y="3186"/>
                    <a:pt x="2221" y="1693"/>
                    <a:pt x="311" y="204"/>
                  </a:cubicBezTo>
                  <a:cubicBezTo>
                    <a:pt x="311" y="1751"/>
                    <a:pt x="308" y="3294"/>
                    <a:pt x="304" y="4837"/>
                  </a:cubicBezTo>
                  <a:lnTo>
                    <a:pt x="408" y="4937"/>
                  </a:lnTo>
                  <a:cubicBezTo>
                    <a:pt x="2285" y="4851"/>
                    <a:pt x="4162" y="4762"/>
                    <a:pt x="6035" y="4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32CFDF4-5FF6-5754-F784-B97231C0D449}"/>
                </a:ext>
              </a:extLst>
            </p:cNvPr>
            <p:cNvSpPr/>
            <p:nvPr/>
          </p:nvSpPr>
          <p:spPr>
            <a:xfrm flipV="1">
              <a:off x="12066367" y="428878"/>
              <a:ext cx="5419" cy="2698"/>
            </a:xfrm>
            <a:custGeom>
              <a:avLst/>
              <a:gdLst>
                <a:gd name="connsiteX0" fmla="*/ 5761 w 5419"/>
                <a:gd name="connsiteY0" fmla="*/ 159 h 2698"/>
                <a:gd name="connsiteX1" fmla="*/ 342 w 5419"/>
                <a:gd name="connsiteY1" fmla="*/ 2858 h 2698"/>
                <a:gd name="connsiteX2" fmla="*/ 5761 w 5419"/>
                <a:gd name="connsiteY2" fmla="*/ 159 h 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19" h="2698">
                  <a:moveTo>
                    <a:pt x="5761" y="159"/>
                  </a:moveTo>
                  <a:cubicBezTo>
                    <a:pt x="3956" y="1060"/>
                    <a:pt x="2147" y="1957"/>
                    <a:pt x="342" y="2858"/>
                  </a:cubicBezTo>
                  <a:cubicBezTo>
                    <a:pt x="2147" y="1957"/>
                    <a:pt x="3956" y="1060"/>
                    <a:pt x="5761" y="15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4D8890C-8C6B-A5AD-E6D1-0FBB92056FF8}"/>
                </a:ext>
              </a:extLst>
            </p:cNvPr>
            <p:cNvSpPr/>
            <p:nvPr/>
          </p:nvSpPr>
          <p:spPr>
            <a:xfrm flipV="1">
              <a:off x="11991078" y="488420"/>
              <a:ext cx="8035" cy="380"/>
            </a:xfrm>
            <a:custGeom>
              <a:avLst/>
              <a:gdLst>
                <a:gd name="connsiteX0" fmla="*/ 313 w 8035"/>
                <a:gd name="connsiteY0" fmla="*/ 181 h 380"/>
                <a:gd name="connsiteX1" fmla="*/ 8348 w 8035"/>
                <a:gd name="connsiteY1" fmla="*/ 562 h 380"/>
                <a:gd name="connsiteX2" fmla="*/ 313 w 8035"/>
                <a:gd name="connsiteY2" fmla="*/ 181 h 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35" h="380">
                  <a:moveTo>
                    <a:pt x="313" y="181"/>
                  </a:moveTo>
                  <a:cubicBezTo>
                    <a:pt x="2990" y="307"/>
                    <a:pt x="5667" y="436"/>
                    <a:pt x="8348" y="562"/>
                  </a:cubicBezTo>
                  <a:cubicBezTo>
                    <a:pt x="5667" y="436"/>
                    <a:pt x="2990" y="307"/>
                    <a:pt x="313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850576C-438F-DE3B-E62D-F4706E8DF6E6}"/>
                </a:ext>
              </a:extLst>
            </p:cNvPr>
            <p:cNvSpPr/>
            <p:nvPr/>
          </p:nvSpPr>
          <p:spPr>
            <a:xfrm flipV="1">
              <a:off x="12037090" y="453049"/>
              <a:ext cx="1317" cy="2580"/>
            </a:xfrm>
            <a:custGeom>
              <a:avLst/>
              <a:gdLst>
                <a:gd name="connsiteX0" fmla="*/ 1001 w 1317"/>
                <a:gd name="connsiteY0" fmla="*/ 168 h 2580"/>
                <a:gd name="connsiteX1" fmla="*/ 330 w 1317"/>
                <a:gd name="connsiteY1" fmla="*/ 2749 h 2580"/>
                <a:gd name="connsiteX2" fmla="*/ 1640 w 1317"/>
                <a:gd name="connsiteY2" fmla="*/ 1084 h 2580"/>
                <a:gd name="connsiteX3" fmla="*/ 1001 w 1317"/>
                <a:gd name="connsiteY3" fmla="*/ 168 h 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7" h="2580">
                  <a:moveTo>
                    <a:pt x="1001" y="168"/>
                  </a:moveTo>
                  <a:cubicBezTo>
                    <a:pt x="778" y="1030"/>
                    <a:pt x="552" y="1887"/>
                    <a:pt x="330" y="2749"/>
                  </a:cubicBezTo>
                  <a:cubicBezTo>
                    <a:pt x="778" y="2200"/>
                    <a:pt x="1291" y="1690"/>
                    <a:pt x="1640" y="1084"/>
                  </a:cubicBezTo>
                  <a:cubicBezTo>
                    <a:pt x="1715" y="944"/>
                    <a:pt x="1227" y="481"/>
                    <a:pt x="1001" y="168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1D0579-71B6-7F5A-5D31-A4E6F5D3913C}"/>
                </a:ext>
              </a:extLst>
            </p:cNvPr>
            <p:cNvSpPr/>
            <p:nvPr/>
          </p:nvSpPr>
          <p:spPr>
            <a:xfrm flipV="1">
              <a:off x="12033827" y="450562"/>
              <a:ext cx="3018" cy="2203"/>
            </a:xfrm>
            <a:custGeom>
              <a:avLst/>
              <a:gdLst>
                <a:gd name="connsiteX0" fmla="*/ 3347 w 3018"/>
                <a:gd name="connsiteY0" fmla="*/ 167 h 2203"/>
                <a:gd name="connsiteX1" fmla="*/ 329 w 3018"/>
                <a:gd name="connsiteY1" fmla="*/ 2371 h 2203"/>
                <a:gd name="connsiteX2" fmla="*/ 3347 w 3018"/>
                <a:gd name="connsiteY2" fmla="*/ 167 h 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18" h="2203">
                  <a:moveTo>
                    <a:pt x="3347" y="167"/>
                  </a:moveTo>
                  <a:cubicBezTo>
                    <a:pt x="2343" y="903"/>
                    <a:pt x="1338" y="1635"/>
                    <a:pt x="329" y="2371"/>
                  </a:cubicBezTo>
                  <a:cubicBezTo>
                    <a:pt x="1338" y="1635"/>
                    <a:pt x="2346" y="903"/>
                    <a:pt x="3347" y="167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5950A14-E06C-E515-B2E1-E392D70EC95A}"/>
                </a:ext>
              </a:extLst>
            </p:cNvPr>
            <p:cNvSpPr/>
            <p:nvPr/>
          </p:nvSpPr>
          <p:spPr>
            <a:xfrm flipV="1">
              <a:off x="11985928" y="488186"/>
              <a:ext cx="1955" cy="168"/>
            </a:xfrm>
            <a:custGeom>
              <a:avLst/>
              <a:gdLst>
                <a:gd name="connsiteX0" fmla="*/ 311 w 1955"/>
                <a:gd name="connsiteY0" fmla="*/ 350 h 168"/>
                <a:gd name="connsiteX1" fmla="*/ 2266 w 1955"/>
                <a:gd name="connsiteY1" fmla="*/ 296 h 168"/>
                <a:gd name="connsiteX2" fmla="*/ 1283 w 1955"/>
                <a:gd name="connsiteY2" fmla="*/ 181 h 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5" h="168">
                  <a:moveTo>
                    <a:pt x="311" y="350"/>
                  </a:moveTo>
                  <a:lnTo>
                    <a:pt x="2266" y="296"/>
                  </a:lnTo>
                  <a:lnTo>
                    <a:pt x="1283" y="181"/>
                  </a:lnTo>
                  <a:close/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E3FFE47-0274-90C6-31A3-2B4A85BA9B1D}"/>
                </a:ext>
              </a:extLst>
            </p:cNvPr>
            <p:cNvSpPr/>
            <p:nvPr/>
          </p:nvSpPr>
          <p:spPr>
            <a:xfrm flipV="1">
              <a:off x="12001536" y="486561"/>
              <a:ext cx="2881" cy="1413"/>
            </a:xfrm>
            <a:custGeom>
              <a:avLst/>
              <a:gdLst>
                <a:gd name="connsiteX0" fmla="*/ 316 w 2881"/>
                <a:gd name="connsiteY0" fmla="*/ 181 h 1413"/>
                <a:gd name="connsiteX1" fmla="*/ 3198 w 2881"/>
                <a:gd name="connsiteY1" fmla="*/ 1595 h 1413"/>
                <a:gd name="connsiteX2" fmla="*/ 316 w 2881"/>
                <a:gd name="connsiteY2" fmla="*/ 181 h 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1" h="1413">
                  <a:moveTo>
                    <a:pt x="316" y="181"/>
                  </a:moveTo>
                  <a:cubicBezTo>
                    <a:pt x="1278" y="651"/>
                    <a:pt x="2233" y="1125"/>
                    <a:pt x="3198" y="1595"/>
                  </a:cubicBezTo>
                  <a:cubicBezTo>
                    <a:pt x="2233" y="1125"/>
                    <a:pt x="1278" y="651"/>
                    <a:pt x="316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BBB817E-78F3-6AAF-224C-3B3178829DCB}"/>
                </a:ext>
              </a:extLst>
            </p:cNvPr>
            <p:cNvSpPr/>
            <p:nvPr/>
          </p:nvSpPr>
          <p:spPr>
            <a:xfrm flipV="1">
              <a:off x="11570886" y="732605"/>
              <a:ext cx="183967" cy="54524"/>
            </a:xfrm>
            <a:custGeom>
              <a:avLst/>
              <a:gdLst>
                <a:gd name="connsiteX0" fmla="*/ 129924 w 183967"/>
                <a:gd name="connsiteY0" fmla="*/ 282 h 54524"/>
                <a:gd name="connsiteX1" fmla="*/ 83004 w 183967"/>
                <a:gd name="connsiteY1" fmla="*/ 583 h 54524"/>
                <a:gd name="connsiteX2" fmla="*/ 48035 w 183967"/>
                <a:gd name="connsiteY2" fmla="*/ 8992 h 54524"/>
                <a:gd name="connsiteX3" fmla="*/ 12003 w 183967"/>
                <a:gd name="connsiteY3" fmla="*/ 22482 h 54524"/>
                <a:gd name="connsiteX4" fmla="*/ 8985 w 183967"/>
                <a:gd name="connsiteY4" fmla="*/ 44919 h 54524"/>
                <a:gd name="connsiteX5" fmla="*/ 13837 w 183967"/>
                <a:gd name="connsiteY5" fmla="*/ 54799 h 54524"/>
                <a:gd name="connsiteX6" fmla="*/ 27794 w 183967"/>
                <a:gd name="connsiteY6" fmla="*/ 46190 h 54524"/>
                <a:gd name="connsiteX7" fmla="*/ 8587 w 183967"/>
                <a:gd name="connsiteY7" fmla="*/ 33309 h 54524"/>
                <a:gd name="connsiteX8" fmla="*/ 40854 w 183967"/>
                <a:gd name="connsiteY8" fmla="*/ 21255 h 54524"/>
                <a:gd name="connsiteX9" fmla="*/ 42479 w 183967"/>
                <a:gd name="connsiteY9" fmla="*/ 25199 h 54524"/>
                <a:gd name="connsiteX10" fmla="*/ 36364 w 183967"/>
                <a:gd name="connsiteY10" fmla="*/ 28877 h 54524"/>
                <a:gd name="connsiteX11" fmla="*/ 34972 w 183967"/>
                <a:gd name="connsiteY11" fmla="*/ 35499 h 54524"/>
                <a:gd name="connsiteX12" fmla="*/ 40617 w 183967"/>
                <a:gd name="connsiteY12" fmla="*/ 37419 h 54524"/>
                <a:gd name="connsiteX13" fmla="*/ 82006 w 183967"/>
                <a:gd name="connsiteY13" fmla="*/ 26900 h 54524"/>
                <a:gd name="connsiteX14" fmla="*/ 89098 w 183967"/>
                <a:gd name="connsiteY14" fmla="*/ 18341 h 54524"/>
                <a:gd name="connsiteX15" fmla="*/ 94484 w 183967"/>
                <a:gd name="connsiteY15" fmla="*/ 11981 h 54524"/>
                <a:gd name="connsiteX16" fmla="*/ 108147 w 183967"/>
                <a:gd name="connsiteY16" fmla="*/ 30151 h 54524"/>
                <a:gd name="connsiteX17" fmla="*/ 130731 w 183967"/>
                <a:gd name="connsiteY17" fmla="*/ 18983 h 54524"/>
                <a:gd name="connsiteX18" fmla="*/ 144343 w 183967"/>
                <a:gd name="connsiteY18" fmla="*/ 24276 h 54524"/>
                <a:gd name="connsiteX19" fmla="*/ 162187 w 183967"/>
                <a:gd name="connsiteY19" fmla="*/ 29408 h 54524"/>
                <a:gd name="connsiteX20" fmla="*/ 173750 w 183967"/>
                <a:gd name="connsiteY20" fmla="*/ 27313 h 54524"/>
                <a:gd name="connsiteX21" fmla="*/ 184168 w 183967"/>
                <a:gd name="connsiteY21" fmla="*/ 21581 h 54524"/>
                <a:gd name="connsiteX22" fmla="*/ 184028 w 183967"/>
                <a:gd name="connsiteY22" fmla="*/ 21667 h 54524"/>
                <a:gd name="connsiteX23" fmla="*/ 152835 w 183967"/>
                <a:gd name="connsiteY23" fmla="*/ 14885 h 54524"/>
                <a:gd name="connsiteX24" fmla="*/ 129834 w 183967"/>
                <a:gd name="connsiteY24" fmla="*/ 275 h 5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67" h="54524">
                  <a:moveTo>
                    <a:pt x="129924" y="282"/>
                  </a:moveTo>
                  <a:cubicBezTo>
                    <a:pt x="114284" y="372"/>
                    <a:pt x="98640" y="357"/>
                    <a:pt x="83004" y="583"/>
                  </a:cubicBezTo>
                  <a:cubicBezTo>
                    <a:pt x="70809" y="756"/>
                    <a:pt x="59469" y="-260"/>
                    <a:pt x="48035" y="8992"/>
                  </a:cubicBezTo>
                  <a:cubicBezTo>
                    <a:pt x="38593" y="16629"/>
                    <a:pt x="23635" y="17013"/>
                    <a:pt x="12003" y="22482"/>
                  </a:cubicBezTo>
                  <a:cubicBezTo>
                    <a:pt x="-3245" y="29645"/>
                    <a:pt x="-3138" y="33539"/>
                    <a:pt x="8985" y="44919"/>
                  </a:cubicBezTo>
                  <a:cubicBezTo>
                    <a:pt x="11275" y="47069"/>
                    <a:pt x="11993" y="50894"/>
                    <a:pt x="13837" y="54799"/>
                  </a:cubicBezTo>
                  <a:cubicBezTo>
                    <a:pt x="18503" y="51921"/>
                    <a:pt x="22400" y="49516"/>
                    <a:pt x="27794" y="46190"/>
                  </a:cubicBezTo>
                  <a:cubicBezTo>
                    <a:pt x="21876" y="42220"/>
                    <a:pt x="16988" y="38940"/>
                    <a:pt x="8587" y="33309"/>
                  </a:cubicBezTo>
                  <a:cubicBezTo>
                    <a:pt x="21112" y="28626"/>
                    <a:pt x="30985" y="24940"/>
                    <a:pt x="40854" y="21255"/>
                  </a:cubicBezTo>
                  <a:cubicBezTo>
                    <a:pt x="41396" y="22568"/>
                    <a:pt x="41938" y="23882"/>
                    <a:pt x="42479" y="25199"/>
                  </a:cubicBezTo>
                  <a:cubicBezTo>
                    <a:pt x="40387" y="26380"/>
                    <a:pt x="37706" y="27122"/>
                    <a:pt x="36364" y="28877"/>
                  </a:cubicBezTo>
                  <a:cubicBezTo>
                    <a:pt x="35079" y="30564"/>
                    <a:pt x="34383" y="33550"/>
                    <a:pt x="34972" y="35499"/>
                  </a:cubicBezTo>
                  <a:cubicBezTo>
                    <a:pt x="35323" y="36651"/>
                    <a:pt x="38869" y="37821"/>
                    <a:pt x="40617" y="37419"/>
                  </a:cubicBezTo>
                  <a:cubicBezTo>
                    <a:pt x="54491" y="34225"/>
                    <a:pt x="68398" y="31034"/>
                    <a:pt x="82006" y="26900"/>
                  </a:cubicBezTo>
                  <a:cubicBezTo>
                    <a:pt x="84963" y="26003"/>
                    <a:pt x="86718" y="21258"/>
                    <a:pt x="89098" y="18341"/>
                  </a:cubicBezTo>
                  <a:cubicBezTo>
                    <a:pt x="91262" y="15692"/>
                    <a:pt x="93515" y="13119"/>
                    <a:pt x="94484" y="11981"/>
                  </a:cubicBezTo>
                  <a:cubicBezTo>
                    <a:pt x="100076" y="19414"/>
                    <a:pt x="104110" y="24783"/>
                    <a:pt x="108147" y="30151"/>
                  </a:cubicBezTo>
                  <a:cubicBezTo>
                    <a:pt x="116792" y="28687"/>
                    <a:pt x="127584" y="31562"/>
                    <a:pt x="130731" y="18983"/>
                  </a:cubicBezTo>
                  <a:cubicBezTo>
                    <a:pt x="135432" y="20666"/>
                    <a:pt x="142786" y="21065"/>
                    <a:pt x="144343" y="24276"/>
                  </a:cubicBezTo>
                  <a:cubicBezTo>
                    <a:pt x="148944" y="33762"/>
                    <a:pt x="153764" y="34702"/>
                    <a:pt x="162187" y="29408"/>
                  </a:cubicBezTo>
                  <a:cubicBezTo>
                    <a:pt x="165255" y="27481"/>
                    <a:pt x="170071" y="28579"/>
                    <a:pt x="173750" y="27313"/>
                  </a:cubicBezTo>
                  <a:cubicBezTo>
                    <a:pt x="177439" y="26042"/>
                    <a:pt x="180712" y="23541"/>
                    <a:pt x="184168" y="21581"/>
                  </a:cubicBezTo>
                  <a:cubicBezTo>
                    <a:pt x="184172" y="21581"/>
                    <a:pt x="184032" y="21664"/>
                    <a:pt x="184028" y="21667"/>
                  </a:cubicBezTo>
                  <a:cubicBezTo>
                    <a:pt x="173581" y="19532"/>
                    <a:pt x="162668" y="18628"/>
                    <a:pt x="152835" y="14885"/>
                  </a:cubicBezTo>
                  <a:cubicBezTo>
                    <a:pt x="144516" y="11723"/>
                    <a:pt x="137453" y="5274"/>
                    <a:pt x="129834" y="275"/>
                  </a:cubicBezTo>
                  <a:close/>
                </a:path>
              </a:pathLst>
            </a:custGeom>
            <a:solidFill>
              <a:srgbClr val="F2E443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9F565C6-AB6E-D272-514C-FF62C2CA0B0C}"/>
                </a:ext>
              </a:extLst>
            </p:cNvPr>
            <p:cNvSpPr/>
            <p:nvPr/>
          </p:nvSpPr>
          <p:spPr>
            <a:xfrm flipV="1">
              <a:off x="12067097" y="453282"/>
              <a:ext cx="10011" cy="21378"/>
            </a:xfrm>
            <a:custGeom>
              <a:avLst/>
              <a:gdLst>
                <a:gd name="connsiteX0" fmla="*/ 10355 w 10011"/>
                <a:gd name="connsiteY0" fmla="*/ 169 h 21378"/>
                <a:gd name="connsiteX1" fmla="*/ 346 w 10011"/>
                <a:gd name="connsiteY1" fmla="*/ 5126 h 21378"/>
                <a:gd name="connsiteX2" fmla="*/ 5345 w 10011"/>
                <a:gd name="connsiteY2" fmla="*/ 21548 h 21378"/>
                <a:gd name="connsiteX3" fmla="*/ 10355 w 10011"/>
                <a:gd name="connsiteY3" fmla="*/ 169 h 2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11" h="21378">
                  <a:moveTo>
                    <a:pt x="10355" y="169"/>
                  </a:moveTo>
                  <a:cubicBezTo>
                    <a:pt x="6842" y="1838"/>
                    <a:pt x="213" y="3837"/>
                    <a:pt x="346" y="5126"/>
                  </a:cubicBezTo>
                  <a:cubicBezTo>
                    <a:pt x="934" y="10713"/>
                    <a:pt x="3497" y="16093"/>
                    <a:pt x="5345" y="21548"/>
                  </a:cubicBezTo>
                  <a:cubicBezTo>
                    <a:pt x="7014" y="14420"/>
                    <a:pt x="8686" y="7293"/>
                    <a:pt x="10355" y="169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5ABDBBD-1B30-695B-6E06-8D35C2B7F23C}"/>
                </a:ext>
              </a:extLst>
            </p:cNvPr>
            <p:cNvSpPr/>
            <p:nvPr/>
          </p:nvSpPr>
          <p:spPr>
            <a:xfrm flipV="1">
              <a:off x="12088388" y="489572"/>
              <a:ext cx="10920" cy="16730"/>
            </a:xfrm>
            <a:custGeom>
              <a:avLst/>
              <a:gdLst>
                <a:gd name="connsiteX0" fmla="*/ 11273 w 10920"/>
                <a:gd name="connsiteY0" fmla="*/ 5463 h 16730"/>
                <a:gd name="connsiteX1" fmla="*/ 352 w 10920"/>
                <a:gd name="connsiteY1" fmla="*/ 184 h 16730"/>
                <a:gd name="connsiteX2" fmla="*/ 356 w 10920"/>
                <a:gd name="connsiteY2" fmla="*/ 16915 h 16730"/>
                <a:gd name="connsiteX3" fmla="*/ 11273 w 10920"/>
                <a:gd name="connsiteY3" fmla="*/ 5463 h 1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0" h="16730">
                  <a:moveTo>
                    <a:pt x="11273" y="5463"/>
                  </a:moveTo>
                  <a:cubicBezTo>
                    <a:pt x="8294" y="4024"/>
                    <a:pt x="5308" y="2578"/>
                    <a:pt x="352" y="184"/>
                  </a:cubicBezTo>
                  <a:cubicBezTo>
                    <a:pt x="352" y="6364"/>
                    <a:pt x="352" y="11640"/>
                    <a:pt x="356" y="16915"/>
                  </a:cubicBezTo>
                  <a:cubicBezTo>
                    <a:pt x="3998" y="13100"/>
                    <a:pt x="7634" y="9282"/>
                    <a:pt x="11273" y="546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0352B13-0BC4-D331-5997-79530D3EA9F2}"/>
                </a:ext>
              </a:extLst>
            </p:cNvPr>
            <p:cNvSpPr/>
            <p:nvPr/>
          </p:nvSpPr>
          <p:spPr>
            <a:xfrm flipV="1">
              <a:off x="12099172" y="500934"/>
              <a:ext cx="5307" cy="5731"/>
            </a:xfrm>
            <a:custGeom>
              <a:avLst/>
              <a:gdLst>
                <a:gd name="connsiteX0" fmla="*/ 5662 w 5307"/>
                <a:gd name="connsiteY0" fmla="*/ 186 h 5731"/>
                <a:gd name="connsiteX1" fmla="*/ 354 w 5307"/>
                <a:gd name="connsiteY1" fmla="*/ 5918 h 5731"/>
                <a:gd name="connsiteX2" fmla="*/ 5662 w 5307"/>
                <a:gd name="connsiteY2" fmla="*/ 186 h 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7" h="5731">
                  <a:moveTo>
                    <a:pt x="5662" y="186"/>
                  </a:moveTo>
                  <a:cubicBezTo>
                    <a:pt x="3893" y="2092"/>
                    <a:pt x="2124" y="4001"/>
                    <a:pt x="354" y="5918"/>
                  </a:cubicBezTo>
                  <a:cubicBezTo>
                    <a:pt x="2127" y="4005"/>
                    <a:pt x="3896" y="2096"/>
                    <a:pt x="5662" y="186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6AC3C84-C4D0-3B79-25B8-AF249D6810D8}"/>
                </a:ext>
              </a:extLst>
            </p:cNvPr>
            <p:cNvSpPr/>
            <p:nvPr/>
          </p:nvSpPr>
          <p:spPr>
            <a:xfrm flipV="1">
              <a:off x="12104343" y="506536"/>
              <a:ext cx="5508" cy="5530"/>
            </a:xfrm>
            <a:custGeom>
              <a:avLst/>
              <a:gdLst>
                <a:gd name="connsiteX0" fmla="*/ 5865 w 5508"/>
                <a:gd name="connsiteY0" fmla="*/ 188 h 5530"/>
                <a:gd name="connsiteX1" fmla="*/ 356 w 5508"/>
                <a:gd name="connsiteY1" fmla="*/ 5719 h 5530"/>
                <a:gd name="connsiteX2" fmla="*/ 5865 w 5508"/>
                <a:gd name="connsiteY2" fmla="*/ 188 h 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08" h="5530">
                  <a:moveTo>
                    <a:pt x="5865" y="188"/>
                  </a:moveTo>
                  <a:cubicBezTo>
                    <a:pt x="4028" y="2033"/>
                    <a:pt x="2194" y="3871"/>
                    <a:pt x="356" y="5719"/>
                  </a:cubicBezTo>
                  <a:cubicBezTo>
                    <a:pt x="2197" y="3874"/>
                    <a:pt x="4028" y="2037"/>
                    <a:pt x="5865" y="188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AF411A7-FBF8-272C-DDD9-86EC1ADF2631}"/>
                </a:ext>
              </a:extLst>
            </p:cNvPr>
            <p:cNvSpPr/>
            <p:nvPr/>
          </p:nvSpPr>
          <p:spPr>
            <a:xfrm flipV="1">
              <a:off x="12109727" y="511933"/>
              <a:ext cx="4485" cy="6129"/>
            </a:xfrm>
            <a:custGeom>
              <a:avLst/>
              <a:gdLst>
                <a:gd name="connsiteX0" fmla="*/ 357 w 4485"/>
                <a:gd name="connsiteY0" fmla="*/ 190 h 6129"/>
                <a:gd name="connsiteX1" fmla="*/ 375 w 4485"/>
                <a:gd name="connsiteY1" fmla="*/ 6320 h 6129"/>
                <a:gd name="connsiteX2" fmla="*/ 4843 w 4485"/>
                <a:gd name="connsiteY2" fmla="*/ 3187 h 6129"/>
                <a:gd name="connsiteX3" fmla="*/ 357 w 4485"/>
                <a:gd name="connsiteY3" fmla="*/ 190 h 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5" h="6129">
                  <a:moveTo>
                    <a:pt x="357" y="190"/>
                  </a:moveTo>
                  <a:cubicBezTo>
                    <a:pt x="364" y="2232"/>
                    <a:pt x="367" y="4275"/>
                    <a:pt x="375" y="6320"/>
                  </a:cubicBezTo>
                  <a:cubicBezTo>
                    <a:pt x="1864" y="5279"/>
                    <a:pt x="3353" y="4231"/>
                    <a:pt x="4843" y="3187"/>
                  </a:cubicBezTo>
                  <a:cubicBezTo>
                    <a:pt x="3346" y="2189"/>
                    <a:pt x="1853" y="1188"/>
                    <a:pt x="357" y="190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D31B745-DEEB-AA33-6E29-482DB0F7703F}"/>
                </a:ext>
              </a:extLst>
            </p:cNvPr>
            <p:cNvSpPr/>
            <p:nvPr/>
          </p:nvSpPr>
          <p:spPr>
            <a:xfrm flipV="1">
              <a:off x="12104060" y="517937"/>
              <a:ext cx="5767" cy="4604"/>
            </a:xfrm>
            <a:custGeom>
              <a:avLst/>
              <a:gdLst>
                <a:gd name="connsiteX0" fmla="*/ 355 w 5767"/>
                <a:gd name="connsiteY0" fmla="*/ 193 h 4604"/>
                <a:gd name="connsiteX1" fmla="*/ 6122 w 5767"/>
                <a:gd name="connsiteY1" fmla="*/ 4797 h 4604"/>
                <a:gd name="connsiteX2" fmla="*/ 355 w 5767"/>
                <a:gd name="connsiteY2" fmla="*/ 193 h 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67" h="4604">
                  <a:moveTo>
                    <a:pt x="355" y="193"/>
                  </a:moveTo>
                  <a:cubicBezTo>
                    <a:pt x="2275" y="1729"/>
                    <a:pt x="4202" y="3261"/>
                    <a:pt x="6122" y="4797"/>
                  </a:cubicBezTo>
                  <a:cubicBezTo>
                    <a:pt x="4202" y="3261"/>
                    <a:pt x="2278" y="1729"/>
                    <a:pt x="355" y="19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F7C5E62-DCFB-059B-7DDD-DBC1316540A2}"/>
                </a:ext>
              </a:extLst>
            </p:cNvPr>
            <p:cNvSpPr/>
            <p:nvPr/>
          </p:nvSpPr>
          <p:spPr>
            <a:xfrm flipV="1">
              <a:off x="12077140" y="474693"/>
              <a:ext cx="5045" cy="5336"/>
            </a:xfrm>
            <a:custGeom>
              <a:avLst/>
              <a:gdLst>
                <a:gd name="connsiteX0" fmla="*/ 5392 w 5045"/>
                <a:gd name="connsiteY0" fmla="*/ 177 h 5336"/>
                <a:gd name="connsiteX1" fmla="*/ 346 w 5045"/>
                <a:gd name="connsiteY1" fmla="*/ 5513 h 5336"/>
                <a:gd name="connsiteX2" fmla="*/ 5392 w 5045"/>
                <a:gd name="connsiteY2" fmla="*/ 177 h 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5" h="5336">
                  <a:moveTo>
                    <a:pt x="5392" y="177"/>
                  </a:moveTo>
                  <a:cubicBezTo>
                    <a:pt x="3709" y="1957"/>
                    <a:pt x="2029" y="3737"/>
                    <a:pt x="346" y="5513"/>
                  </a:cubicBezTo>
                  <a:cubicBezTo>
                    <a:pt x="2029" y="3737"/>
                    <a:pt x="3709" y="1957"/>
                    <a:pt x="5392" y="17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B2CA7EA-FED7-86DF-6782-5485B28E7A7C}"/>
                </a:ext>
              </a:extLst>
            </p:cNvPr>
            <p:cNvSpPr/>
            <p:nvPr/>
          </p:nvSpPr>
          <p:spPr>
            <a:xfrm flipV="1">
              <a:off x="12082463" y="481773"/>
              <a:ext cx="3743" cy="3710"/>
            </a:xfrm>
            <a:custGeom>
              <a:avLst/>
              <a:gdLst>
                <a:gd name="connsiteX0" fmla="*/ 4091 w 3743"/>
                <a:gd name="connsiteY0" fmla="*/ 675 h 3710"/>
                <a:gd name="connsiteX1" fmla="*/ 520 w 3743"/>
                <a:gd name="connsiteY1" fmla="*/ 179 h 3710"/>
                <a:gd name="connsiteX2" fmla="*/ 348 w 3743"/>
                <a:gd name="connsiteY2" fmla="*/ 348 h 3710"/>
                <a:gd name="connsiteX3" fmla="*/ 836 w 3743"/>
                <a:gd name="connsiteY3" fmla="*/ 3890 h 3710"/>
                <a:gd name="connsiteX4" fmla="*/ 4091 w 3743"/>
                <a:gd name="connsiteY4" fmla="*/ 675 h 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" h="3710">
                  <a:moveTo>
                    <a:pt x="4091" y="675"/>
                  </a:moveTo>
                  <a:cubicBezTo>
                    <a:pt x="2899" y="509"/>
                    <a:pt x="1711" y="344"/>
                    <a:pt x="520" y="179"/>
                  </a:cubicBezTo>
                  <a:lnTo>
                    <a:pt x="348" y="348"/>
                  </a:lnTo>
                  <a:cubicBezTo>
                    <a:pt x="509" y="1525"/>
                    <a:pt x="671" y="2702"/>
                    <a:pt x="836" y="3890"/>
                  </a:cubicBezTo>
                  <a:cubicBezTo>
                    <a:pt x="1923" y="2824"/>
                    <a:pt x="3003" y="1751"/>
                    <a:pt x="4091" y="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F91C307-517E-41BC-ACB2-85407FA60C38}"/>
                </a:ext>
              </a:extLst>
            </p:cNvPr>
            <p:cNvSpPr/>
            <p:nvPr/>
          </p:nvSpPr>
          <p:spPr>
            <a:xfrm flipV="1">
              <a:off x="11716766" y="441927"/>
              <a:ext cx="48501" cy="87210"/>
            </a:xfrm>
            <a:custGeom>
              <a:avLst/>
              <a:gdLst>
                <a:gd name="connsiteX0" fmla="*/ 213 w 48501"/>
                <a:gd name="connsiteY0" fmla="*/ 87404 h 87210"/>
                <a:gd name="connsiteX1" fmla="*/ 34285 w 48501"/>
                <a:gd name="connsiteY1" fmla="*/ 59070 h 87210"/>
                <a:gd name="connsiteX2" fmla="*/ 48223 w 48501"/>
                <a:gd name="connsiteY2" fmla="*/ 9936 h 87210"/>
                <a:gd name="connsiteX3" fmla="*/ 43303 w 48501"/>
                <a:gd name="connsiteY3" fmla="*/ 193 h 87210"/>
                <a:gd name="connsiteX4" fmla="*/ 32207 w 48501"/>
                <a:gd name="connsiteY4" fmla="*/ 47923 h 87210"/>
                <a:gd name="connsiteX5" fmla="*/ 7466 w 48501"/>
                <a:gd name="connsiteY5" fmla="*/ 76799 h 87210"/>
                <a:gd name="connsiteX6" fmla="*/ 213 w 48501"/>
                <a:gd name="connsiteY6" fmla="*/ 87404 h 8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01" h="87210">
                  <a:moveTo>
                    <a:pt x="213" y="87404"/>
                  </a:moveTo>
                  <a:cubicBezTo>
                    <a:pt x="17241" y="84924"/>
                    <a:pt x="25363" y="70339"/>
                    <a:pt x="34285" y="59070"/>
                  </a:cubicBezTo>
                  <a:cubicBezTo>
                    <a:pt x="45026" y="45515"/>
                    <a:pt x="50441" y="28160"/>
                    <a:pt x="48223" y="9936"/>
                  </a:cubicBezTo>
                  <a:cubicBezTo>
                    <a:pt x="47807" y="6541"/>
                    <a:pt x="45001" y="3437"/>
                    <a:pt x="43303" y="193"/>
                  </a:cubicBezTo>
                  <a:cubicBezTo>
                    <a:pt x="44448" y="17236"/>
                    <a:pt x="41372" y="33719"/>
                    <a:pt x="32207" y="47923"/>
                  </a:cubicBezTo>
                  <a:cubicBezTo>
                    <a:pt x="25402" y="58471"/>
                    <a:pt x="15680" y="67123"/>
                    <a:pt x="7466" y="76799"/>
                  </a:cubicBezTo>
                  <a:cubicBezTo>
                    <a:pt x="4713" y="80047"/>
                    <a:pt x="2614" y="83854"/>
                    <a:pt x="213" y="87404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B6768F2-B3B0-D10D-BE34-125DC45DA078}"/>
                </a:ext>
              </a:extLst>
            </p:cNvPr>
            <p:cNvSpPr/>
            <p:nvPr/>
          </p:nvSpPr>
          <p:spPr>
            <a:xfrm flipV="1">
              <a:off x="11722321" y="490982"/>
              <a:ext cx="25159" cy="48434"/>
            </a:xfrm>
            <a:custGeom>
              <a:avLst/>
              <a:gdLst>
                <a:gd name="connsiteX0" fmla="*/ 214 w 25159"/>
                <a:gd name="connsiteY0" fmla="*/ 185 h 48434"/>
                <a:gd name="connsiteX1" fmla="*/ 10226 w 25159"/>
                <a:gd name="connsiteY1" fmla="*/ 48619 h 48434"/>
                <a:gd name="connsiteX2" fmla="*/ 19432 w 25159"/>
                <a:gd name="connsiteY2" fmla="*/ 34895 h 48434"/>
                <a:gd name="connsiteX3" fmla="*/ 25256 w 25159"/>
                <a:gd name="connsiteY3" fmla="*/ 36636 h 48434"/>
                <a:gd name="connsiteX4" fmla="*/ 214 w 25159"/>
                <a:gd name="connsiteY4" fmla="*/ 185 h 48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59" h="48434">
                  <a:moveTo>
                    <a:pt x="214" y="185"/>
                  </a:moveTo>
                  <a:cubicBezTo>
                    <a:pt x="13385" y="14299"/>
                    <a:pt x="15089" y="30779"/>
                    <a:pt x="10226" y="48619"/>
                  </a:cubicBezTo>
                  <a:cubicBezTo>
                    <a:pt x="13036" y="44427"/>
                    <a:pt x="15846" y="40239"/>
                    <a:pt x="19432" y="34895"/>
                  </a:cubicBezTo>
                  <a:cubicBezTo>
                    <a:pt x="19902" y="35039"/>
                    <a:pt x="22522" y="35821"/>
                    <a:pt x="25256" y="36636"/>
                  </a:cubicBezTo>
                  <a:cubicBezTo>
                    <a:pt x="26832" y="22683"/>
                    <a:pt x="12110" y="1606"/>
                    <a:pt x="214" y="18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3789B0A-642A-B3EB-2D0B-19C96EE07450}"/>
                </a:ext>
              </a:extLst>
            </p:cNvPr>
            <p:cNvSpPr/>
            <p:nvPr/>
          </p:nvSpPr>
          <p:spPr>
            <a:xfrm flipV="1">
              <a:off x="11651848" y="431667"/>
              <a:ext cx="24278" cy="5734"/>
            </a:xfrm>
            <a:custGeom>
              <a:avLst/>
              <a:gdLst>
                <a:gd name="connsiteX0" fmla="*/ 187 w 24278"/>
                <a:gd name="connsiteY0" fmla="*/ 656 h 5734"/>
                <a:gd name="connsiteX1" fmla="*/ 24466 w 24278"/>
                <a:gd name="connsiteY1" fmla="*/ 5896 h 5734"/>
                <a:gd name="connsiteX2" fmla="*/ 187 w 24278"/>
                <a:gd name="connsiteY2" fmla="*/ 656 h 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78" h="5734">
                  <a:moveTo>
                    <a:pt x="187" y="656"/>
                  </a:moveTo>
                  <a:cubicBezTo>
                    <a:pt x="8280" y="2400"/>
                    <a:pt x="16373" y="4148"/>
                    <a:pt x="24466" y="5896"/>
                  </a:cubicBezTo>
                  <a:cubicBezTo>
                    <a:pt x="18239" y="-4505"/>
                    <a:pt x="8180" y="2874"/>
                    <a:pt x="187" y="65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9A714A1-7F5E-19DF-A71E-7BEA36C01916}"/>
                </a:ext>
              </a:extLst>
            </p:cNvPr>
            <p:cNvSpPr/>
            <p:nvPr/>
          </p:nvSpPr>
          <p:spPr>
            <a:xfrm flipV="1">
              <a:off x="11657418" y="452852"/>
              <a:ext cx="27188" cy="5862"/>
            </a:xfrm>
            <a:custGeom>
              <a:avLst/>
              <a:gdLst>
                <a:gd name="connsiteX0" fmla="*/ 27386 w 27188"/>
                <a:gd name="connsiteY0" fmla="*/ 5629 h 5862"/>
                <a:gd name="connsiteX1" fmla="*/ 197 w 27188"/>
                <a:gd name="connsiteY1" fmla="*/ 170 h 5862"/>
                <a:gd name="connsiteX2" fmla="*/ 12823 w 27188"/>
                <a:gd name="connsiteY2" fmla="*/ 5607 h 5862"/>
                <a:gd name="connsiteX3" fmla="*/ 27386 w 27188"/>
                <a:gd name="connsiteY3" fmla="*/ 5629 h 5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88" h="5862">
                  <a:moveTo>
                    <a:pt x="27386" y="5629"/>
                  </a:moveTo>
                  <a:lnTo>
                    <a:pt x="197" y="170"/>
                  </a:lnTo>
                  <a:cubicBezTo>
                    <a:pt x="4393" y="2054"/>
                    <a:pt x="8430" y="4746"/>
                    <a:pt x="12823" y="5607"/>
                  </a:cubicBezTo>
                  <a:cubicBezTo>
                    <a:pt x="17502" y="6519"/>
                    <a:pt x="22519" y="5693"/>
                    <a:pt x="27386" y="562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79688D5-CF53-2F0D-B07C-1DADBBAE7890}"/>
                </a:ext>
              </a:extLst>
            </p:cNvPr>
            <p:cNvSpPr/>
            <p:nvPr/>
          </p:nvSpPr>
          <p:spPr>
            <a:xfrm flipV="1">
              <a:off x="11695236" y="436533"/>
              <a:ext cx="21636" cy="6451"/>
            </a:xfrm>
            <a:custGeom>
              <a:avLst/>
              <a:gdLst>
                <a:gd name="connsiteX0" fmla="*/ 203 w 21636"/>
                <a:gd name="connsiteY0" fmla="*/ 6616 h 6451"/>
                <a:gd name="connsiteX1" fmla="*/ 21840 w 21636"/>
                <a:gd name="connsiteY1" fmla="*/ 1118 h 6451"/>
                <a:gd name="connsiteX2" fmla="*/ 203 w 21636"/>
                <a:gd name="connsiteY2" fmla="*/ 6616 h 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36" h="6451">
                  <a:moveTo>
                    <a:pt x="203" y="6616"/>
                  </a:moveTo>
                  <a:lnTo>
                    <a:pt x="21840" y="1118"/>
                  </a:lnTo>
                  <a:cubicBezTo>
                    <a:pt x="14709" y="3257"/>
                    <a:pt x="4883" y="-5198"/>
                    <a:pt x="203" y="661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D902E99-4421-D80E-2BF8-B7434D80A2BD}"/>
                </a:ext>
              </a:extLst>
            </p:cNvPr>
            <p:cNvSpPr/>
            <p:nvPr/>
          </p:nvSpPr>
          <p:spPr>
            <a:xfrm flipV="1">
              <a:off x="11634794" y="436899"/>
              <a:ext cx="17071" cy="10425"/>
            </a:xfrm>
            <a:custGeom>
              <a:avLst/>
              <a:gdLst>
                <a:gd name="connsiteX0" fmla="*/ 181 w 17071"/>
                <a:gd name="connsiteY0" fmla="*/ 163 h 10425"/>
                <a:gd name="connsiteX1" fmla="*/ 17253 w 17071"/>
                <a:gd name="connsiteY1" fmla="*/ 10588 h 10425"/>
                <a:gd name="connsiteX2" fmla="*/ 181 w 17071"/>
                <a:gd name="connsiteY2" fmla="*/ 163 h 1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71" h="10425">
                  <a:moveTo>
                    <a:pt x="181" y="163"/>
                  </a:moveTo>
                  <a:cubicBezTo>
                    <a:pt x="5869" y="3637"/>
                    <a:pt x="11561" y="7114"/>
                    <a:pt x="17253" y="10588"/>
                  </a:cubicBezTo>
                  <a:cubicBezTo>
                    <a:pt x="11561" y="7114"/>
                    <a:pt x="5869" y="3637"/>
                    <a:pt x="181" y="163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AE3B562-FD50-9B9E-B4B4-F827FDEA451A}"/>
                </a:ext>
              </a:extLst>
            </p:cNvPr>
            <p:cNvSpPr/>
            <p:nvPr/>
          </p:nvSpPr>
          <p:spPr>
            <a:xfrm flipV="1">
              <a:off x="11694451" y="452703"/>
              <a:ext cx="16411" cy="6180"/>
            </a:xfrm>
            <a:custGeom>
              <a:avLst/>
              <a:gdLst>
                <a:gd name="connsiteX0" fmla="*/ 16619 w 16411"/>
                <a:gd name="connsiteY0" fmla="*/ 168 h 6180"/>
                <a:gd name="connsiteX1" fmla="*/ 207 w 16411"/>
                <a:gd name="connsiteY1" fmla="*/ 5753 h 6180"/>
                <a:gd name="connsiteX2" fmla="*/ 16619 w 16411"/>
                <a:gd name="connsiteY2" fmla="*/ 168 h 6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11" h="6180">
                  <a:moveTo>
                    <a:pt x="16619" y="168"/>
                  </a:moveTo>
                  <a:cubicBezTo>
                    <a:pt x="11150" y="2031"/>
                    <a:pt x="5680" y="3894"/>
                    <a:pt x="207" y="5753"/>
                  </a:cubicBezTo>
                  <a:cubicBezTo>
                    <a:pt x="5734" y="4059"/>
                    <a:pt x="14150" y="10859"/>
                    <a:pt x="16619" y="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924E44C-F653-5744-976B-0E7B2E83011F}"/>
                </a:ext>
              </a:extLst>
            </p:cNvPr>
            <p:cNvSpPr/>
            <p:nvPr/>
          </p:nvSpPr>
          <p:spPr>
            <a:xfrm flipV="1">
              <a:off x="11711576" y="539661"/>
              <a:ext cx="10615" cy="10627"/>
            </a:xfrm>
            <a:custGeom>
              <a:avLst/>
              <a:gdLst>
                <a:gd name="connsiteX0" fmla="*/ 209 w 10615"/>
                <a:gd name="connsiteY0" fmla="*/ 349 h 10627"/>
                <a:gd name="connsiteX1" fmla="*/ 10699 w 10615"/>
                <a:gd name="connsiteY1" fmla="*/ 10828 h 10627"/>
                <a:gd name="connsiteX2" fmla="*/ 209 w 10615"/>
                <a:gd name="connsiteY2" fmla="*/ 349 h 1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15" h="10627">
                  <a:moveTo>
                    <a:pt x="209" y="349"/>
                  </a:moveTo>
                  <a:cubicBezTo>
                    <a:pt x="3704" y="3844"/>
                    <a:pt x="7200" y="7333"/>
                    <a:pt x="10699" y="10828"/>
                  </a:cubicBezTo>
                  <a:cubicBezTo>
                    <a:pt x="11542" y="2987"/>
                    <a:pt x="8137" y="-595"/>
                    <a:pt x="209" y="34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181303D-F446-63BB-DD23-CAFD916529AC}"/>
                </a:ext>
              </a:extLst>
            </p:cNvPr>
            <p:cNvSpPr/>
            <p:nvPr/>
          </p:nvSpPr>
          <p:spPr>
            <a:xfrm flipV="1">
              <a:off x="11681513" y="431624"/>
              <a:ext cx="13831" cy="5006"/>
            </a:xfrm>
            <a:custGeom>
              <a:avLst/>
              <a:gdLst>
                <a:gd name="connsiteX0" fmla="*/ 198 w 13831"/>
                <a:gd name="connsiteY0" fmla="*/ 5168 h 5006"/>
                <a:gd name="connsiteX1" fmla="*/ 14029 w 13831"/>
                <a:gd name="connsiteY1" fmla="*/ 162 h 5006"/>
                <a:gd name="connsiteX2" fmla="*/ 198 w 13831"/>
                <a:gd name="connsiteY2" fmla="*/ 5168 h 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31" h="5006">
                  <a:moveTo>
                    <a:pt x="198" y="5168"/>
                  </a:moveTo>
                  <a:cubicBezTo>
                    <a:pt x="4810" y="3500"/>
                    <a:pt x="9418" y="1831"/>
                    <a:pt x="14029" y="162"/>
                  </a:cubicBezTo>
                  <a:cubicBezTo>
                    <a:pt x="9421" y="1834"/>
                    <a:pt x="4810" y="3503"/>
                    <a:pt x="198" y="5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7F124E7-604D-41B8-0E43-AED6B451D934}"/>
                </a:ext>
              </a:extLst>
            </p:cNvPr>
            <p:cNvSpPr/>
            <p:nvPr/>
          </p:nvSpPr>
          <p:spPr>
            <a:xfrm flipV="1">
              <a:off x="11721621" y="474782"/>
              <a:ext cx="5350" cy="8663"/>
            </a:xfrm>
            <a:custGeom>
              <a:avLst/>
              <a:gdLst>
                <a:gd name="connsiteX0" fmla="*/ 5565 w 5350"/>
                <a:gd name="connsiteY0" fmla="*/ 177 h 8663"/>
                <a:gd name="connsiteX1" fmla="*/ 214 w 5350"/>
                <a:gd name="connsiteY1" fmla="*/ 8840 h 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50" h="8663">
                  <a:moveTo>
                    <a:pt x="5565" y="177"/>
                  </a:moveTo>
                  <a:lnTo>
                    <a:pt x="214" y="8840"/>
                  </a:lnTo>
                  <a:close/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15339D5-33C2-4EB7-DF90-C931E806D068}"/>
                </a:ext>
              </a:extLst>
            </p:cNvPr>
            <p:cNvSpPr/>
            <p:nvPr/>
          </p:nvSpPr>
          <p:spPr>
            <a:xfrm flipV="1">
              <a:off x="11727740" y="485380"/>
              <a:ext cx="4676" cy="5702"/>
            </a:xfrm>
            <a:custGeom>
              <a:avLst/>
              <a:gdLst>
                <a:gd name="connsiteX0" fmla="*/ 4892 w 4676"/>
                <a:gd name="connsiteY0" fmla="*/ 181 h 5702"/>
                <a:gd name="connsiteX1" fmla="*/ 216 w 4676"/>
                <a:gd name="connsiteY1" fmla="*/ 5883 h 5702"/>
                <a:gd name="connsiteX2" fmla="*/ 4892 w 4676"/>
                <a:gd name="connsiteY2" fmla="*/ 181 h 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76" h="5702">
                  <a:moveTo>
                    <a:pt x="4892" y="181"/>
                  </a:moveTo>
                  <a:cubicBezTo>
                    <a:pt x="3331" y="2079"/>
                    <a:pt x="1774" y="3985"/>
                    <a:pt x="216" y="5883"/>
                  </a:cubicBezTo>
                  <a:cubicBezTo>
                    <a:pt x="1777" y="3985"/>
                    <a:pt x="3331" y="2079"/>
                    <a:pt x="4892" y="18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7E6C50D-B15E-8E6C-4DDB-A1CC7779C51B}"/>
                </a:ext>
              </a:extLst>
            </p:cNvPr>
            <p:cNvSpPr/>
            <p:nvPr/>
          </p:nvSpPr>
          <p:spPr>
            <a:xfrm flipV="1">
              <a:off x="11717046" y="469227"/>
              <a:ext cx="4665" cy="5666"/>
            </a:xfrm>
            <a:custGeom>
              <a:avLst/>
              <a:gdLst>
                <a:gd name="connsiteX0" fmla="*/ 4877 w 4665"/>
                <a:gd name="connsiteY0" fmla="*/ 175 h 5666"/>
                <a:gd name="connsiteX1" fmla="*/ 212 w 4665"/>
                <a:gd name="connsiteY1" fmla="*/ 5841 h 5666"/>
                <a:gd name="connsiteX2" fmla="*/ 4877 w 4665"/>
                <a:gd name="connsiteY2" fmla="*/ 175 h 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65" h="5666">
                  <a:moveTo>
                    <a:pt x="4877" y="175"/>
                  </a:moveTo>
                  <a:cubicBezTo>
                    <a:pt x="3320" y="2062"/>
                    <a:pt x="1766" y="3950"/>
                    <a:pt x="212" y="5841"/>
                  </a:cubicBezTo>
                  <a:cubicBezTo>
                    <a:pt x="1770" y="3950"/>
                    <a:pt x="3320" y="2062"/>
                    <a:pt x="4877" y="17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F7B49A2-AD38-6776-588C-CEE0CD14242C}"/>
                </a:ext>
              </a:extLst>
            </p:cNvPr>
            <p:cNvSpPr/>
            <p:nvPr/>
          </p:nvSpPr>
          <p:spPr>
            <a:xfrm flipV="1">
              <a:off x="11710719" y="458744"/>
              <a:ext cx="5526" cy="5759"/>
            </a:xfrm>
            <a:custGeom>
              <a:avLst/>
              <a:gdLst>
                <a:gd name="connsiteX0" fmla="*/ 5737 w 5526"/>
                <a:gd name="connsiteY0" fmla="*/ 171 h 5759"/>
                <a:gd name="connsiteX1" fmla="*/ 210 w 5526"/>
                <a:gd name="connsiteY1" fmla="*/ 5931 h 5759"/>
                <a:gd name="connsiteX2" fmla="*/ 5737 w 5526"/>
                <a:gd name="connsiteY2" fmla="*/ 171 h 5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6" h="5759">
                  <a:moveTo>
                    <a:pt x="5737" y="171"/>
                  </a:moveTo>
                  <a:cubicBezTo>
                    <a:pt x="3896" y="2091"/>
                    <a:pt x="2055" y="4011"/>
                    <a:pt x="210" y="5931"/>
                  </a:cubicBezTo>
                  <a:cubicBezTo>
                    <a:pt x="2055" y="4011"/>
                    <a:pt x="3892" y="2091"/>
                    <a:pt x="5737" y="17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F8E8C73-927E-B4A7-3401-1A338FE6106B}"/>
                </a:ext>
              </a:extLst>
            </p:cNvPr>
            <p:cNvSpPr/>
            <p:nvPr/>
          </p:nvSpPr>
          <p:spPr>
            <a:xfrm flipV="1">
              <a:off x="11442456" y="527896"/>
              <a:ext cx="5167" cy="5849"/>
            </a:xfrm>
            <a:custGeom>
              <a:avLst/>
              <a:gdLst>
                <a:gd name="connsiteX0" fmla="*/ 109 w 5167"/>
                <a:gd name="connsiteY0" fmla="*/ 6048 h 5849"/>
                <a:gd name="connsiteX1" fmla="*/ 5277 w 5167"/>
                <a:gd name="connsiteY1" fmla="*/ 198 h 5849"/>
                <a:gd name="connsiteX2" fmla="*/ 109 w 5167"/>
                <a:gd name="connsiteY2" fmla="*/ 6048 h 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67" h="5849">
                  <a:moveTo>
                    <a:pt x="109" y="6048"/>
                  </a:moveTo>
                  <a:cubicBezTo>
                    <a:pt x="1831" y="4099"/>
                    <a:pt x="3554" y="2150"/>
                    <a:pt x="5277" y="198"/>
                  </a:cubicBezTo>
                  <a:cubicBezTo>
                    <a:pt x="3554" y="2147"/>
                    <a:pt x="1831" y="4099"/>
                    <a:pt x="109" y="6048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F566026-762F-80F9-FAAF-33D3BE2305EC}"/>
                </a:ext>
              </a:extLst>
            </p:cNvPr>
            <p:cNvSpPr/>
            <p:nvPr/>
          </p:nvSpPr>
          <p:spPr>
            <a:xfrm flipV="1">
              <a:off x="11652038" y="458626"/>
              <a:ext cx="5472" cy="5458"/>
            </a:xfrm>
            <a:custGeom>
              <a:avLst/>
              <a:gdLst>
                <a:gd name="connsiteX0" fmla="*/ 5661 w 5472"/>
                <a:gd name="connsiteY0" fmla="*/ 5631 h 5458"/>
                <a:gd name="connsiteX1" fmla="*/ 188 w 5472"/>
                <a:gd name="connsiteY1" fmla="*/ 172 h 5458"/>
                <a:gd name="connsiteX2" fmla="*/ 5661 w 5472"/>
                <a:gd name="connsiteY2" fmla="*/ 5631 h 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72" h="5458">
                  <a:moveTo>
                    <a:pt x="5661" y="5631"/>
                  </a:moveTo>
                  <a:cubicBezTo>
                    <a:pt x="3838" y="3811"/>
                    <a:pt x="2011" y="1988"/>
                    <a:pt x="188" y="172"/>
                  </a:cubicBezTo>
                  <a:cubicBezTo>
                    <a:pt x="2011" y="1988"/>
                    <a:pt x="3838" y="3811"/>
                    <a:pt x="5661" y="563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5252817-44BA-0277-6EDE-7AF31A68B9E0}"/>
                </a:ext>
              </a:extLst>
            </p:cNvPr>
            <p:cNvSpPr/>
            <p:nvPr/>
          </p:nvSpPr>
          <p:spPr>
            <a:xfrm flipV="1">
              <a:off x="11646799" y="464002"/>
              <a:ext cx="5325" cy="5964"/>
            </a:xfrm>
            <a:custGeom>
              <a:avLst/>
              <a:gdLst>
                <a:gd name="connsiteX0" fmla="*/ 5512 w 5325"/>
                <a:gd name="connsiteY0" fmla="*/ 6139 h 5964"/>
                <a:gd name="connsiteX1" fmla="*/ 186 w 5325"/>
                <a:gd name="connsiteY1" fmla="*/ 174 h 5964"/>
                <a:gd name="connsiteX2" fmla="*/ 5512 w 5325"/>
                <a:gd name="connsiteY2" fmla="*/ 6139 h 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5" h="5964">
                  <a:moveTo>
                    <a:pt x="5512" y="6139"/>
                  </a:moveTo>
                  <a:cubicBezTo>
                    <a:pt x="3735" y="4151"/>
                    <a:pt x="1959" y="2163"/>
                    <a:pt x="186" y="174"/>
                  </a:cubicBezTo>
                  <a:cubicBezTo>
                    <a:pt x="1963" y="2159"/>
                    <a:pt x="3735" y="4151"/>
                    <a:pt x="5512" y="613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5469479-FD47-63C6-1F2A-6F59AD42507D}"/>
                </a:ext>
              </a:extLst>
            </p:cNvPr>
            <p:cNvSpPr/>
            <p:nvPr/>
          </p:nvSpPr>
          <p:spPr>
            <a:xfrm flipV="1">
              <a:off x="12072654" y="499391"/>
              <a:ext cx="9356" cy="7443"/>
            </a:xfrm>
            <a:custGeom>
              <a:avLst/>
              <a:gdLst>
                <a:gd name="connsiteX0" fmla="*/ 343 w 9356"/>
                <a:gd name="connsiteY0" fmla="*/ 3524 h 7443"/>
                <a:gd name="connsiteX1" fmla="*/ 8400 w 9356"/>
                <a:gd name="connsiteY1" fmla="*/ 7630 h 7443"/>
                <a:gd name="connsiteX2" fmla="*/ 9688 w 9356"/>
                <a:gd name="connsiteY2" fmla="*/ 4163 h 7443"/>
                <a:gd name="connsiteX3" fmla="*/ 1789 w 9356"/>
                <a:gd name="connsiteY3" fmla="*/ 187 h 7443"/>
                <a:gd name="connsiteX4" fmla="*/ 343 w 9356"/>
                <a:gd name="connsiteY4" fmla="*/ 3524 h 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" h="7443">
                  <a:moveTo>
                    <a:pt x="343" y="3524"/>
                  </a:moveTo>
                  <a:cubicBezTo>
                    <a:pt x="2974" y="4863"/>
                    <a:pt x="5608" y="6205"/>
                    <a:pt x="8400" y="7630"/>
                  </a:cubicBezTo>
                  <a:cubicBezTo>
                    <a:pt x="9139" y="5663"/>
                    <a:pt x="9796" y="4217"/>
                    <a:pt x="9688" y="4163"/>
                  </a:cubicBezTo>
                  <a:cubicBezTo>
                    <a:pt x="7104" y="2746"/>
                    <a:pt x="4441" y="1482"/>
                    <a:pt x="1789" y="187"/>
                  </a:cubicBezTo>
                  <a:cubicBezTo>
                    <a:pt x="1308" y="1303"/>
                    <a:pt x="828" y="2412"/>
                    <a:pt x="343" y="3524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CE312C-3DA4-BC3B-F563-0D811DA4A186}"/>
                </a:ext>
              </a:extLst>
            </p:cNvPr>
            <p:cNvSpPr/>
            <p:nvPr/>
          </p:nvSpPr>
          <p:spPr>
            <a:xfrm flipV="1">
              <a:off x="12078418" y="485312"/>
              <a:ext cx="4216" cy="4213"/>
            </a:xfrm>
            <a:custGeom>
              <a:avLst/>
              <a:gdLst>
                <a:gd name="connsiteX0" fmla="*/ 4563 w 4216"/>
                <a:gd name="connsiteY0" fmla="*/ 4226 h 4213"/>
                <a:gd name="connsiteX1" fmla="*/ 1940 w 4216"/>
                <a:gd name="connsiteY1" fmla="*/ 182 h 4213"/>
                <a:gd name="connsiteX2" fmla="*/ 346 w 4216"/>
                <a:gd name="connsiteY2" fmla="*/ 1771 h 4213"/>
                <a:gd name="connsiteX3" fmla="*/ 4391 w 4216"/>
                <a:gd name="connsiteY3" fmla="*/ 4395 h 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6" h="4213">
                  <a:moveTo>
                    <a:pt x="4563" y="4226"/>
                  </a:moveTo>
                  <a:cubicBezTo>
                    <a:pt x="3687" y="2877"/>
                    <a:pt x="2815" y="1527"/>
                    <a:pt x="1940" y="182"/>
                  </a:cubicBezTo>
                  <a:lnTo>
                    <a:pt x="346" y="1771"/>
                  </a:lnTo>
                  <a:cubicBezTo>
                    <a:pt x="1696" y="2647"/>
                    <a:pt x="3045" y="3523"/>
                    <a:pt x="4391" y="4395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2CAEC04-BE3C-1A8E-ABDC-F8569E04EE97}"/>
                </a:ext>
              </a:extLst>
            </p:cNvPr>
            <p:cNvSpPr/>
            <p:nvPr/>
          </p:nvSpPr>
          <p:spPr>
            <a:xfrm flipV="1">
              <a:off x="11700519" y="765737"/>
              <a:ext cx="54197" cy="21392"/>
            </a:xfrm>
            <a:custGeom>
              <a:avLst/>
              <a:gdLst>
                <a:gd name="connsiteX0" fmla="*/ 207 w 54197"/>
                <a:gd name="connsiteY0" fmla="*/ 285 h 21392"/>
                <a:gd name="connsiteX1" fmla="*/ 23207 w 54197"/>
                <a:gd name="connsiteY1" fmla="*/ 14895 h 21392"/>
                <a:gd name="connsiteX2" fmla="*/ 54405 w 54197"/>
                <a:gd name="connsiteY2" fmla="*/ 21678 h 21392"/>
                <a:gd name="connsiteX3" fmla="*/ 46592 w 54197"/>
                <a:gd name="connsiteY3" fmla="*/ 13765 h 21392"/>
                <a:gd name="connsiteX4" fmla="*/ 207 w 54197"/>
                <a:gd name="connsiteY4" fmla="*/ 285 h 2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97" h="21392">
                  <a:moveTo>
                    <a:pt x="207" y="285"/>
                  </a:moveTo>
                  <a:cubicBezTo>
                    <a:pt x="7826" y="5285"/>
                    <a:pt x="14892" y="11730"/>
                    <a:pt x="23207" y="14895"/>
                  </a:cubicBezTo>
                  <a:cubicBezTo>
                    <a:pt x="33041" y="18639"/>
                    <a:pt x="43954" y="19543"/>
                    <a:pt x="54405" y="21678"/>
                  </a:cubicBezTo>
                  <a:cubicBezTo>
                    <a:pt x="51828" y="18954"/>
                    <a:pt x="49721" y="14777"/>
                    <a:pt x="46592" y="13765"/>
                  </a:cubicBezTo>
                  <a:cubicBezTo>
                    <a:pt x="31279" y="8809"/>
                    <a:pt x="15693" y="4696"/>
                    <a:pt x="207" y="285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65798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75" userDrawn="1">
          <p15:clr>
            <a:srgbClr val="FBAE40"/>
          </p15:clr>
        </p15:guide>
        <p15:guide id="2" pos="43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2F95E17-03E3-8034-EDD7-D59B5D9CE1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18B224-B31A-FD93-1AA8-B0ADC2B45A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DA56F-BACE-8884-5A9A-B9E9492D07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C28A-3454-4300-BEF5-1F384494EB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508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メディア プレースホルダー 13">
            <a:extLst>
              <a:ext uri="{FF2B5EF4-FFF2-40B4-BE49-F238E27FC236}">
                <a16:creationId xmlns:a16="http://schemas.microsoft.com/office/drawing/2014/main" id="{684C1CAD-C30B-7E43-B5D2-24B291D6F0E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949325" y="792163"/>
            <a:ext cx="10293350" cy="527367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85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8D7F38-DDA7-4F41-9C45-DC88D48798C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kumimoji="1" lang="ja-JP" altLang="en-US" sz="14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D5614A-0C16-C347-8073-D8211B5B5E93}"/>
              </a:ext>
            </a:extLst>
          </p:cNvPr>
          <p:cNvSpPr/>
          <p:nvPr userDrawn="1"/>
        </p:nvSpPr>
        <p:spPr>
          <a:xfrm>
            <a:off x="8077200" y="-6377"/>
            <a:ext cx="4114800" cy="6858000"/>
          </a:xfrm>
          <a:prstGeom prst="rect">
            <a:avLst/>
          </a:prstGeom>
          <a:solidFill>
            <a:srgbClr val="EEE547">
              <a:alpha val="282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4000" y="4043119"/>
            <a:ext cx="8484975" cy="522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C28A-3454-4300-BEF5-1F384494EB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FD37C8A-6225-0C76-4D41-ACBE2652F335}"/>
              </a:ext>
            </a:extLst>
          </p:cNvPr>
          <p:cNvSpPr txBox="1"/>
          <p:nvPr userDrawn="1"/>
        </p:nvSpPr>
        <p:spPr>
          <a:xfrm>
            <a:off x="8766277" y="131994"/>
            <a:ext cx="1896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IAQVEC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2023</a:t>
            </a:r>
          </a:p>
          <a:p>
            <a:pPr algn="ctr"/>
            <a:r>
              <a:rPr lang="en-US" altLang="ja-JP" sz="1000" dirty="0"/>
              <a:t>Indoor Air Quality Ventilation </a:t>
            </a:r>
            <a:br>
              <a:rPr lang="en-US" altLang="ja-JP" sz="1000" dirty="0"/>
            </a:br>
            <a:r>
              <a:rPr lang="en-US" altLang="ja-JP" sz="1000" dirty="0"/>
              <a:t>and Energy Conservation</a:t>
            </a:r>
            <a:endParaRPr lang="en-US" sz="1200" dirty="0"/>
          </a:p>
        </p:txBody>
      </p:sp>
      <p:grpSp>
        <p:nvGrpSpPr>
          <p:cNvPr id="148" name="Graphic 6">
            <a:extLst>
              <a:ext uri="{FF2B5EF4-FFF2-40B4-BE49-F238E27FC236}">
                <a16:creationId xmlns:a16="http://schemas.microsoft.com/office/drawing/2014/main" id="{27C08CB7-A152-2836-4A46-FFB89CDBF729}"/>
              </a:ext>
            </a:extLst>
          </p:cNvPr>
          <p:cNvGrpSpPr/>
          <p:nvPr userDrawn="1"/>
        </p:nvGrpSpPr>
        <p:grpSpPr>
          <a:xfrm>
            <a:off x="10719481" y="116431"/>
            <a:ext cx="852615" cy="707886"/>
            <a:chOff x="11207161" y="45898"/>
            <a:chExt cx="956139" cy="793837"/>
          </a:xfrm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FFDC0940-7D16-A7A7-BE38-23A4747B5C02}"/>
                </a:ext>
              </a:extLst>
            </p:cNvPr>
            <p:cNvSpPr/>
            <p:nvPr/>
          </p:nvSpPr>
          <p:spPr>
            <a:xfrm flipV="1">
              <a:off x="11678818" y="453284"/>
              <a:ext cx="484482" cy="315138"/>
            </a:xfrm>
            <a:custGeom>
              <a:avLst/>
              <a:gdLst>
                <a:gd name="connsiteX0" fmla="*/ 256892 w 484482"/>
                <a:gd name="connsiteY0" fmla="*/ 202571 h 315138"/>
                <a:gd name="connsiteX1" fmla="*/ 285548 w 484482"/>
                <a:gd name="connsiteY1" fmla="*/ 219367 h 315138"/>
                <a:gd name="connsiteX2" fmla="*/ 291273 w 484482"/>
                <a:gd name="connsiteY2" fmla="*/ 223838 h 315138"/>
                <a:gd name="connsiteX3" fmla="*/ 291150 w 484482"/>
                <a:gd name="connsiteY3" fmla="*/ 223752 h 315138"/>
                <a:gd name="connsiteX4" fmla="*/ 302064 w 484482"/>
                <a:gd name="connsiteY4" fmla="*/ 229200 h 315138"/>
                <a:gd name="connsiteX5" fmla="*/ 301967 w 484482"/>
                <a:gd name="connsiteY5" fmla="*/ 229114 h 315138"/>
                <a:gd name="connsiteX6" fmla="*/ 313354 w 484482"/>
                <a:gd name="connsiteY6" fmla="*/ 234461 h 315138"/>
                <a:gd name="connsiteX7" fmla="*/ 328646 w 484482"/>
                <a:gd name="connsiteY7" fmla="*/ 235269 h 315138"/>
                <a:gd name="connsiteX8" fmla="*/ 366658 w 484482"/>
                <a:gd name="connsiteY8" fmla="*/ 235190 h 315138"/>
                <a:gd name="connsiteX9" fmla="*/ 377306 w 484482"/>
                <a:gd name="connsiteY9" fmla="*/ 240067 h 315138"/>
                <a:gd name="connsiteX10" fmla="*/ 377227 w 484482"/>
                <a:gd name="connsiteY10" fmla="*/ 240017 h 315138"/>
                <a:gd name="connsiteX11" fmla="*/ 399973 w 484482"/>
                <a:gd name="connsiteY11" fmla="*/ 240752 h 315138"/>
                <a:gd name="connsiteX12" fmla="*/ 415111 w 484482"/>
                <a:gd name="connsiteY12" fmla="*/ 244675 h 315138"/>
                <a:gd name="connsiteX13" fmla="*/ 425532 w 484482"/>
                <a:gd name="connsiteY13" fmla="*/ 246121 h 315138"/>
                <a:gd name="connsiteX14" fmla="*/ 431307 w 484482"/>
                <a:gd name="connsiteY14" fmla="*/ 250726 h 315138"/>
                <a:gd name="connsiteX15" fmla="*/ 431199 w 484482"/>
                <a:gd name="connsiteY15" fmla="*/ 250600 h 315138"/>
                <a:gd name="connsiteX16" fmla="*/ 435685 w 484482"/>
                <a:gd name="connsiteY16" fmla="*/ 253597 h 315138"/>
                <a:gd name="connsiteX17" fmla="*/ 431217 w 484482"/>
                <a:gd name="connsiteY17" fmla="*/ 256730 h 315138"/>
                <a:gd name="connsiteX18" fmla="*/ 431325 w 484482"/>
                <a:gd name="connsiteY18" fmla="*/ 256597 h 315138"/>
                <a:gd name="connsiteX19" fmla="*/ 425816 w 484482"/>
                <a:gd name="connsiteY19" fmla="*/ 262127 h 315138"/>
                <a:gd name="connsiteX20" fmla="*/ 425952 w 484482"/>
                <a:gd name="connsiteY20" fmla="*/ 261998 h 315138"/>
                <a:gd name="connsiteX21" fmla="*/ 420652 w 484482"/>
                <a:gd name="connsiteY21" fmla="*/ 267729 h 315138"/>
                <a:gd name="connsiteX22" fmla="*/ 420781 w 484482"/>
                <a:gd name="connsiteY22" fmla="*/ 267640 h 315138"/>
                <a:gd name="connsiteX23" fmla="*/ 409864 w 484482"/>
                <a:gd name="connsiteY23" fmla="*/ 279095 h 315138"/>
                <a:gd name="connsiteX24" fmla="*/ 407682 w 484482"/>
                <a:gd name="connsiteY24" fmla="*/ 283674 h 315138"/>
                <a:gd name="connsiteX25" fmla="*/ 404427 w 484482"/>
                <a:gd name="connsiteY25" fmla="*/ 286893 h 315138"/>
                <a:gd name="connsiteX26" fmla="*/ 403659 w 484482"/>
                <a:gd name="connsiteY26" fmla="*/ 288630 h 315138"/>
                <a:gd name="connsiteX27" fmla="*/ 398613 w 484482"/>
                <a:gd name="connsiteY27" fmla="*/ 293970 h 315138"/>
                <a:gd name="connsiteX28" fmla="*/ 398581 w 484482"/>
                <a:gd name="connsiteY28" fmla="*/ 294003 h 315138"/>
                <a:gd name="connsiteX29" fmla="*/ 393571 w 484482"/>
                <a:gd name="connsiteY29" fmla="*/ 315378 h 315138"/>
                <a:gd name="connsiteX30" fmla="*/ 393449 w 484482"/>
                <a:gd name="connsiteY30" fmla="*/ 315252 h 315138"/>
                <a:gd name="connsiteX31" fmla="*/ 419912 w 484482"/>
                <a:gd name="connsiteY31" fmla="*/ 315155 h 315138"/>
                <a:gd name="connsiteX32" fmla="*/ 419772 w 484482"/>
                <a:gd name="connsiteY32" fmla="*/ 315291 h 315138"/>
                <a:gd name="connsiteX33" fmla="*/ 425324 w 484482"/>
                <a:gd name="connsiteY33" fmla="*/ 309585 h 315138"/>
                <a:gd name="connsiteX34" fmla="*/ 484773 w 484482"/>
                <a:gd name="connsiteY34" fmla="*/ 267112 h 315138"/>
                <a:gd name="connsiteX35" fmla="*/ 484773 w 484482"/>
                <a:gd name="connsiteY35" fmla="*/ 256346 h 315138"/>
                <a:gd name="connsiteX36" fmla="*/ 463269 w 484482"/>
                <a:gd name="connsiteY36" fmla="*/ 214461 h 315138"/>
                <a:gd name="connsiteX37" fmla="*/ 452251 w 484482"/>
                <a:gd name="connsiteY37" fmla="*/ 181340 h 315138"/>
                <a:gd name="connsiteX38" fmla="*/ 447661 w 484482"/>
                <a:gd name="connsiteY38" fmla="*/ 168991 h 315138"/>
                <a:gd name="connsiteX39" fmla="*/ 447442 w 484482"/>
                <a:gd name="connsiteY39" fmla="*/ 132945 h 315138"/>
                <a:gd name="connsiteX40" fmla="*/ 431178 w 484482"/>
                <a:gd name="connsiteY40" fmla="*/ 132945 h 315138"/>
                <a:gd name="connsiteX41" fmla="*/ 427729 w 484482"/>
                <a:gd name="connsiteY41" fmla="*/ 189921 h 315138"/>
                <a:gd name="connsiteX42" fmla="*/ 431666 w 484482"/>
                <a:gd name="connsiteY42" fmla="*/ 210994 h 315138"/>
                <a:gd name="connsiteX43" fmla="*/ 366422 w 484482"/>
                <a:gd name="connsiteY43" fmla="*/ 207610 h 315138"/>
                <a:gd name="connsiteX44" fmla="*/ 339075 w 484482"/>
                <a:gd name="connsiteY44" fmla="*/ 202718 h 315138"/>
                <a:gd name="connsiteX45" fmla="*/ 259056 w 484482"/>
                <a:gd name="connsiteY45" fmla="*/ 160787 h 315138"/>
                <a:gd name="connsiteX46" fmla="*/ 237315 w 484482"/>
                <a:gd name="connsiteY46" fmla="*/ 139362 h 315138"/>
                <a:gd name="connsiteX47" fmla="*/ 194763 w 484482"/>
                <a:gd name="connsiteY47" fmla="*/ 102764 h 315138"/>
                <a:gd name="connsiteX48" fmla="*/ 102779 w 484482"/>
                <a:gd name="connsiteY48" fmla="*/ 18722 h 315138"/>
                <a:gd name="connsiteX49" fmla="*/ 76329 w 484482"/>
                <a:gd name="connsiteY49" fmla="*/ 2838 h 315138"/>
                <a:gd name="connsiteX50" fmla="*/ 65908 w 484482"/>
                <a:gd name="connsiteY50" fmla="*/ 8569 h 315138"/>
                <a:gd name="connsiteX51" fmla="*/ 54348 w 484482"/>
                <a:gd name="connsiteY51" fmla="*/ 10665 h 315138"/>
                <a:gd name="connsiteX52" fmla="*/ 36501 w 484482"/>
                <a:gd name="connsiteY52" fmla="*/ 5533 h 315138"/>
                <a:gd name="connsiteX53" fmla="*/ 22889 w 484482"/>
                <a:gd name="connsiteY53" fmla="*/ 239 h 315138"/>
                <a:gd name="connsiteX54" fmla="*/ 305 w 484482"/>
                <a:gd name="connsiteY54" fmla="*/ 11408 h 315138"/>
                <a:gd name="connsiteX55" fmla="*/ 290 w 484482"/>
                <a:gd name="connsiteY55" fmla="*/ 13626 h 315138"/>
                <a:gd name="connsiteX56" fmla="*/ 87943 w 484482"/>
                <a:gd name="connsiteY56" fmla="*/ 49517 h 315138"/>
                <a:gd name="connsiteX57" fmla="*/ 166702 w 484482"/>
                <a:gd name="connsiteY57" fmla="*/ 118540 h 315138"/>
                <a:gd name="connsiteX58" fmla="*/ 221395 w 484482"/>
                <a:gd name="connsiteY58" fmla="*/ 172225 h 315138"/>
                <a:gd name="connsiteX59" fmla="*/ 235729 w 484482"/>
                <a:gd name="connsiteY59" fmla="*/ 191026 h 315138"/>
                <a:gd name="connsiteX60" fmla="*/ 256892 w 484482"/>
                <a:gd name="connsiteY60" fmla="*/ 202571 h 31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484482" h="315138">
                  <a:moveTo>
                    <a:pt x="256892" y="202571"/>
                  </a:moveTo>
                  <a:cubicBezTo>
                    <a:pt x="266445" y="208170"/>
                    <a:pt x="275995" y="213768"/>
                    <a:pt x="285548" y="219367"/>
                  </a:cubicBezTo>
                  <a:cubicBezTo>
                    <a:pt x="287458" y="220856"/>
                    <a:pt x="289363" y="222349"/>
                    <a:pt x="291273" y="223838"/>
                  </a:cubicBezTo>
                  <a:cubicBezTo>
                    <a:pt x="291273" y="223838"/>
                    <a:pt x="291150" y="223749"/>
                    <a:pt x="291150" y="223752"/>
                  </a:cubicBezTo>
                  <a:lnTo>
                    <a:pt x="302064" y="229200"/>
                  </a:lnTo>
                  <a:lnTo>
                    <a:pt x="301967" y="229114"/>
                  </a:lnTo>
                  <a:cubicBezTo>
                    <a:pt x="305760" y="230901"/>
                    <a:pt x="309561" y="232681"/>
                    <a:pt x="313354" y="234461"/>
                  </a:cubicBezTo>
                  <a:cubicBezTo>
                    <a:pt x="318454" y="234730"/>
                    <a:pt x="323550" y="235000"/>
                    <a:pt x="328646" y="235269"/>
                  </a:cubicBezTo>
                  <a:cubicBezTo>
                    <a:pt x="341322" y="235161"/>
                    <a:pt x="354012" y="234677"/>
                    <a:pt x="366658" y="235190"/>
                  </a:cubicBezTo>
                  <a:cubicBezTo>
                    <a:pt x="370269" y="235333"/>
                    <a:pt x="373761" y="238362"/>
                    <a:pt x="377306" y="240067"/>
                  </a:cubicBezTo>
                  <a:lnTo>
                    <a:pt x="377227" y="240017"/>
                  </a:lnTo>
                  <a:cubicBezTo>
                    <a:pt x="384818" y="240207"/>
                    <a:pt x="392451" y="239952"/>
                    <a:pt x="399973" y="240752"/>
                  </a:cubicBezTo>
                  <a:cubicBezTo>
                    <a:pt x="405102" y="241294"/>
                    <a:pt x="410072" y="243318"/>
                    <a:pt x="415111" y="244675"/>
                  </a:cubicBezTo>
                  <a:cubicBezTo>
                    <a:pt x="418585" y="245156"/>
                    <a:pt x="422059" y="245640"/>
                    <a:pt x="425532" y="246121"/>
                  </a:cubicBezTo>
                  <a:lnTo>
                    <a:pt x="431307" y="250726"/>
                  </a:lnTo>
                  <a:lnTo>
                    <a:pt x="431199" y="250600"/>
                  </a:lnTo>
                  <a:cubicBezTo>
                    <a:pt x="432696" y="251598"/>
                    <a:pt x="434189" y="252595"/>
                    <a:pt x="435685" y="253597"/>
                  </a:cubicBezTo>
                  <a:cubicBezTo>
                    <a:pt x="434196" y="254641"/>
                    <a:pt x="432706" y="255689"/>
                    <a:pt x="431217" y="256730"/>
                  </a:cubicBezTo>
                  <a:lnTo>
                    <a:pt x="431325" y="256597"/>
                  </a:lnTo>
                  <a:cubicBezTo>
                    <a:pt x="429491" y="258441"/>
                    <a:pt x="427657" y="260283"/>
                    <a:pt x="425816" y="262127"/>
                  </a:cubicBezTo>
                  <a:lnTo>
                    <a:pt x="425952" y="261998"/>
                  </a:lnTo>
                  <a:cubicBezTo>
                    <a:pt x="424187" y="263907"/>
                    <a:pt x="422417" y="265816"/>
                    <a:pt x="420652" y="267729"/>
                  </a:cubicBezTo>
                  <a:lnTo>
                    <a:pt x="420781" y="267640"/>
                  </a:lnTo>
                  <a:cubicBezTo>
                    <a:pt x="417142" y="271458"/>
                    <a:pt x="413506" y="275276"/>
                    <a:pt x="409864" y="279095"/>
                  </a:cubicBezTo>
                  <a:cubicBezTo>
                    <a:pt x="409135" y="280620"/>
                    <a:pt x="408410" y="282149"/>
                    <a:pt x="407682" y="283674"/>
                  </a:cubicBezTo>
                  <a:cubicBezTo>
                    <a:pt x="406594" y="284747"/>
                    <a:pt x="405511" y="285820"/>
                    <a:pt x="404427" y="286893"/>
                  </a:cubicBezTo>
                  <a:cubicBezTo>
                    <a:pt x="404588" y="287658"/>
                    <a:pt x="404334" y="288239"/>
                    <a:pt x="403659" y="288630"/>
                  </a:cubicBezTo>
                  <a:cubicBezTo>
                    <a:pt x="401979" y="290414"/>
                    <a:pt x="400296" y="292190"/>
                    <a:pt x="398613" y="293970"/>
                  </a:cubicBezTo>
                  <a:lnTo>
                    <a:pt x="398581" y="294003"/>
                  </a:lnTo>
                  <a:cubicBezTo>
                    <a:pt x="396916" y="301126"/>
                    <a:pt x="395243" y="308250"/>
                    <a:pt x="393571" y="315378"/>
                  </a:cubicBezTo>
                  <a:lnTo>
                    <a:pt x="393449" y="315252"/>
                  </a:lnTo>
                  <a:cubicBezTo>
                    <a:pt x="402270" y="315220"/>
                    <a:pt x="411091" y="315187"/>
                    <a:pt x="419912" y="315155"/>
                  </a:cubicBezTo>
                  <a:cubicBezTo>
                    <a:pt x="419912" y="315155"/>
                    <a:pt x="419769" y="315291"/>
                    <a:pt x="419772" y="315291"/>
                  </a:cubicBezTo>
                  <a:cubicBezTo>
                    <a:pt x="421621" y="313389"/>
                    <a:pt x="423473" y="311487"/>
                    <a:pt x="425324" y="309585"/>
                  </a:cubicBezTo>
                  <a:cubicBezTo>
                    <a:pt x="440785" y="289341"/>
                    <a:pt x="455208" y="267629"/>
                    <a:pt x="484773" y="267112"/>
                  </a:cubicBezTo>
                  <a:lnTo>
                    <a:pt x="484773" y="256346"/>
                  </a:lnTo>
                  <a:cubicBezTo>
                    <a:pt x="477534" y="242421"/>
                    <a:pt x="469635" y="228780"/>
                    <a:pt x="463269" y="214461"/>
                  </a:cubicBezTo>
                  <a:cubicBezTo>
                    <a:pt x="458564" y="203878"/>
                    <a:pt x="455851" y="192415"/>
                    <a:pt x="452251" y="181340"/>
                  </a:cubicBezTo>
                  <a:cubicBezTo>
                    <a:pt x="450647" y="177227"/>
                    <a:pt x="447887" y="173179"/>
                    <a:pt x="447661" y="168991"/>
                  </a:cubicBezTo>
                  <a:cubicBezTo>
                    <a:pt x="447026" y="157234"/>
                    <a:pt x="447442" y="145424"/>
                    <a:pt x="447442" y="132945"/>
                  </a:cubicBezTo>
                  <a:lnTo>
                    <a:pt x="431178" y="132945"/>
                  </a:lnTo>
                  <a:cubicBezTo>
                    <a:pt x="420497" y="151352"/>
                    <a:pt x="425120" y="170728"/>
                    <a:pt x="427729" y="189921"/>
                  </a:cubicBezTo>
                  <a:cubicBezTo>
                    <a:pt x="428752" y="197447"/>
                    <a:pt x="430503" y="204879"/>
                    <a:pt x="431666" y="210994"/>
                  </a:cubicBezTo>
                  <a:cubicBezTo>
                    <a:pt x="408450" y="209788"/>
                    <a:pt x="387438" y="208697"/>
                    <a:pt x="366422" y="207610"/>
                  </a:cubicBezTo>
                  <a:cubicBezTo>
                    <a:pt x="357303" y="205977"/>
                    <a:pt x="348191" y="204348"/>
                    <a:pt x="339075" y="202718"/>
                  </a:cubicBezTo>
                  <a:cubicBezTo>
                    <a:pt x="305190" y="202503"/>
                    <a:pt x="281342" y="183127"/>
                    <a:pt x="259056" y="160787"/>
                  </a:cubicBezTo>
                  <a:cubicBezTo>
                    <a:pt x="251807" y="153645"/>
                    <a:pt x="244557" y="146504"/>
                    <a:pt x="237315" y="139362"/>
                  </a:cubicBezTo>
                  <a:cubicBezTo>
                    <a:pt x="223111" y="127185"/>
                    <a:pt x="208619" y="115328"/>
                    <a:pt x="194763" y="102764"/>
                  </a:cubicBezTo>
                  <a:cubicBezTo>
                    <a:pt x="164000" y="74865"/>
                    <a:pt x="133829" y="46301"/>
                    <a:pt x="102779" y="18722"/>
                  </a:cubicBezTo>
                  <a:cubicBezTo>
                    <a:pt x="95221" y="12007"/>
                    <a:pt x="85212" y="8059"/>
                    <a:pt x="76329" y="2838"/>
                  </a:cubicBezTo>
                  <a:cubicBezTo>
                    <a:pt x="72873" y="4801"/>
                    <a:pt x="69601" y="7299"/>
                    <a:pt x="65908" y="8569"/>
                  </a:cubicBezTo>
                  <a:cubicBezTo>
                    <a:pt x="62229" y="9836"/>
                    <a:pt x="57413" y="8738"/>
                    <a:pt x="54348" y="10665"/>
                  </a:cubicBezTo>
                  <a:cubicBezTo>
                    <a:pt x="45922" y="15958"/>
                    <a:pt x="41102" y="15018"/>
                    <a:pt x="36501" y="5533"/>
                  </a:cubicBezTo>
                  <a:cubicBezTo>
                    <a:pt x="34944" y="2321"/>
                    <a:pt x="27590" y="1923"/>
                    <a:pt x="22889" y="239"/>
                  </a:cubicBezTo>
                  <a:cubicBezTo>
                    <a:pt x="19742" y="12818"/>
                    <a:pt x="8950" y="9943"/>
                    <a:pt x="305" y="11408"/>
                  </a:cubicBezTo>
                  <a:cubicBezTo>
                    <a:pt x="298" y="12147"/>
                    <a:pt x="294" y="12886"/>
                    <a:pt x="290" y="13626"/>
                  </a:cubicBezTo>
                  <a:cubicBezTo>
                    <a:pt x="32819" y="17491"/>
                    <a:pt x="62854" y="27206"/>
                    <a:pt x="87943" y="49517"/>
                  </a:cubicBezTo>
                  <a:cubicBezTo>
                    <a:pt x="114026" y="72708"/>
                    <a:pt x="140899" y="95037"/>
                    <a:pt x="166702" y="118540"/>
                  </a:cubicBezTo>
                  <a:cubicBezTo>
                    <a:pt x="185579" y="135730"/>
                    <a:pt x="203476" y="154019"/>
                    <a:pt x="221395" y="172225"/>
                  </a:cubicBezTo>
                  <a:cubicBezTo>
                    <a:pt x="226883" y="177794"/>
                    <a:pt x="230988" y="184714"/>
                    <a:pt x="235729" y="191026"/>
                  </a:cubicBezTo>
                  <a:cubicBezTo>
                    <a:pt x="242781" y="194881"/>
                    <a:pt x="249836" y="198728"/>
                    <a:pt x="256892" y="202571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4C83AB4-8F5E-3343-AA7B-03FEA82D5341}"/>
                </a:ext>
              </a:extLst>
            </p:cNvPr>
            <p:cNvSpPr/>
            <p:nvPr/>
          </p:nvSpPr>
          <p:spPr>
            <a:xfrm flipV="1">
              <a:off x="11357403" y="45898"/>
              <a:ext cx="680357" cy="442902"/>
            </a:xfrm>
            <a:custGeom>
              <a:avLst/>
              <a:gdLst>
                <a:gd name="connsiteX0" fmla="*/ 644421 w 680357"/>
                <a:gd name="connsiteY0" fmla="*/ 863 h 442902"/>
                <a:gd name="connsiteX1" fmla="*/ 643136 w 680357"/>
                <a:gd name="connsiteY1" fmla="*/ 1043 h 442902"/>
                <a:gd name="connsiteX2" fmla="*/ 641998 w 680357"/>
                <a:gd name="connsiteY2" fmla="*/ 418 h 442902"/>
                <a:gd name="connsiteX3" fmla="*/ 633963 w 680357"/>
                <a:gd name="connsiteY3" fmla="*/ 38 h 442902"/>
                <a:gd name="connsiteX4" fmla="*/ 630769 w 680357"/>
                <a:gd name="connsiteY4" fmla="*/ 598 h 442902"/>
                <a:gd name="connsiteX5" fmla="*/ 628813 w 680357"/>
                <a:gd name="connsiteY5" fmla="*/ 648 h 442902"/>
                <a:gd name="connsiteX6" fmla="*/ 523421 w 680357"/>
                <a:gd name="connsiteY6" fmla="*/ 58521 h 442902"/>
                <a:gd name="connsiteX7" fmla="*/ 507290 w 680357"/>
                <a:gd name="connsiteY7" fmla="*/ 70245 h 442902"/>
                <a:gd name="connsiteX8" fmla="*/ 434746 w 680357"/>
                <a:gd name="connsiteY8" fmla="*/ 137937 h 442902"/>
                <a:gd name="connsiteX9" fmla="*/ 375940 w 680357"/>
                <a:gd name="connsiteY9" fmla="*/ 217256 h 442902"/>
                <a:gd name="connsiteX10" fmla="*/ 338796 w 680357"/>
                <a:gd name="connsiteY10" fmla="*/ 226016 h 442902"/>
                <a:gd name="connsiteX11" fmla="*/ 203083 w 680357"/>
                <a:gd name="connsiteY11" fmla="*/ 123079 h 442902"/>
                <a:gd name="connsiteX12" fmla="*/ 101897 w 680357"/>
                <a:gd name="connsiteY12" fmla="*/ 46136 h 442902"/>
                <a:gd name="connsiteX13" fmla="*/ 29027 w 680357"/>
                <a:gd name="connsiteY13" fmla="*/ 31009 h 442902"/>
                <a:gd name="connsiteX14" fmla="*/ 288 w 680357"/>
                <a:gd name="connsiteY14" fmla="*/ 63157 h 442902"/>
                <a:gd name="connsiteX15" fmla="*/ 197779 w 680357"/>
                <a:gd name="connsiteY15" fmla="*/ 208977 h 442902"/>
                <a:gd name="connsiteX16" fmla="*/ 310703 w 680357"/>
                <a:gd name="connsiteY16" fmla="*/ 307553 h 442902"/>
                <a:gd name="connsiteX17" fmla="*/ 405300 w 680357"/>
                <a:gd name="connsiteY17" fmla="*/ 413361 h 442902"/>
                <a:gd name="connsiteX18" fmla="*/ 434689 w 680357"/>
                <a:gd name="connsiteY18" fmla="*/ 442940 h 442902"/>
                <a:gd name="connsiteX19" fmla="*/ 463291 w 680357"/>
                <a:gd name="connsiteY19" fmla="*/ 366976 h 442902"/>
                <a:gd name="connsiteX20" fmla="*/ 426754 w 680357"/>
                <a:gd name="connsiteY20" fmla="*/ 303846 h 442902"/>
                <a:gd name="connsiteX21" fmla="*/ 423650 w 680357"/>
                <a:gd name="connsiteY21" fmla="*/ 280419 h 442902"/>
                <a:gd name="connsiteX22" fmla="*/ 513057 w 680357"/>
                <a:gd name="connsiteY22" fmla="*/ 153046 h 442902"/>
                <a:gd name="connsiteX23" fmla="*/ 598962 w 680357"/>
                <a:gd name="connsiteY23" fmla="*/ 92155 h 442902"/>
                <a:gd name="connsiteX24" fmla="*/ 654294 w 680357"/>
                <a:gd name="connsiteY24" fmla="*/ 52294 h 442902"/>
                <a:gd name="connsiteX25" fmla="*/ 676713 w 680357"/>
                <a:gd name="connsiteY25" fmla="*/ 38276 h 442902"/>
                <a:gd name="connsiteX26" fmla="*/ 679731 w 680357"/>
                <a:gd name="connsiteY26" fmla="*/ 36073 h 442902"/>
                <a:gd name="connsiteX27" fmla="*/ 679971 w 680357"/>
                <a:gd name="connsiteY27" fmla="*/ 35786 h 442902"/>
                <a:gd name="connsiteX28" fmla="*/ 680646 w 680357"/>
                <a:gd name="connsiteY28" fmla="*/ 33209 h 442902"/>
                <a:gd name="connsiteX29" fmla="*/ 647303 w 680357"/>
                <a:gd name="connsiteY29" fmla="*/ 2277 h 442902"/>
                <a:gd name="connsiteX30" fmla="*/ 644421 w 680357"/>
                <a:gd name="connsiteY30" fmla="*/ 863 h 44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0357" h="442902">
                  <a:moveTo>
                    <a:pt x="644421" y="863"/>
                  </a:moveTo>
                  <a:lnTo>
                    <a:pt x="643136" y="1043"/>
                  </a:lnTo>
                  <a:lnTo>
                    <a:pt x="641998" y="418"/>
                  </a:lnTo>
                  <a:cubicBezTo>
                    <a:pt x="639318" y="293"/>
                    <a:pt x="636640" y="163"/>
                    <a:pt x="633963" y="38"/>
                  </a:cubicBezTo>
                  <a:cubicBezTo>
                    <a:pt x="632897" y="221"/>
                    <a:pt x="631831" y="411"/>
                    <a:pt x="630769" y="598"/>
                  </a:cubicBezTo>
                  <a:lnTo>
                    <a:pt x="628813" y="648"/>
                  </a:lnTo>
                  <a:cubicBezTo>
                    <a:pt x="593665" y="19905"/>
                    <a:pt x="558459" y="39066"/>
                    <a:pt x="523421" y="58521"/>
                  </a:cubicBezTo>
                  <a:cubicBezTo>
                    <a:pt x="517647" y="61729"/>
                    <a:pt x="512185" y="65795"/>
                    <a:pt x="507290" y="70245"/>
                  </a:cubicBezTo>
                  <a:cubicBezTo>
                    <a:pt x="482807" y="92514"/>
                    <a:pt x="456742" y="113407"/>
                    <a:pt x="434746" y="137937"/>
                  </a:cubicBezTo>
                  <a:cubicBezTo>
                    <a:pt x="412855" y="162351"/>
                    <a:pt x="394092" y="189813"/>
                    <a:pt x="375940" y="217256"/>
                  </a:cubicBezTo>
                  <a:cubicBezTo>
                    <a:pt x="363843" y="235544"/>
                    <a:pt x="356496" y="239252"/>
                    <a:pt x="338796" y="226016"/>
                  </a:cubicBezTo>
                  <a:cubicBezTo>
                    <a:pt x="293330" y="192013"/>
                    <a:pt x="248266" y="157467"/>
                    <a:pt x="203083" y="123079"/>
                  </a:cubicBezTo>
                  <a:cubicBezTo>
                    <a:pt x="169366" y="97416"/>
                    <a:pt x="136091" y="71150"/>
                    <a:pt x="101897" y="46136"/>
                  </a:cubicBezTo>
                  <a:cubicBezTo>
                    <a:pt x="80304" y="30334"/>
                    <a:pt x="54730" y="26591"/>
                    <a:pt x="29027" y="31009"/>
                  </a:cubicBezTo>
                  <a:cubicBezTo>
                    <a:pt x="13053" y="33754"/>
                    <a:pt x="6626" y="48738"/>
                    <a:pt x="288" y="63157"/>
                  </a:cubicBezTo>
                  <a:cubicBezTo>
                    <a:pt x="68213" y="109316"/>
                    <a:pt x="137699" y="152626"/>
                    <a:pt x="197779" y="208977"/>
                  </a:cubicBezTo>
                  <a:cubicBezTo>
                    <a:pt x="234198" y="243138"/>
                    <a:pt x="273811" y="273873"/>
                    <a:pt x="310703" y="307553"/>
                  </a:cubicBezTo>
                  <a:cubicBezTo>
                    <a:pt x="345723" y="339529"/>
                    <a:pt x="378327" y="373881"/>
                    <a:pt x="405300" y="413361"/>
                  </a:cubicBezTo>
                  <a:cubicBezTo>
                    <a:pt x="413120" y="424813"/>
                    <a:pt x="425067" y="433444"/>
                    <a:pt x="434689" y="442940"/>
                  </a:cubicBezTo>
                  <a:cubicBezTo>
                    <a:pt x="462559" y="426252"/>
                    <a:pt x="471409" y="395234"/>
                    <a:pt x="463291" y="366976"/>
                  </a:cubicBezTo>
                  <a:cubicBezTo>
                    <a:pt x="456175" y="342192"/>
                    <a:pt x="440668" y="323947"/>
                    <a:pt x="426754" y="303846"/>
                  </a:cubicBezTo>
                  <a:cubicBezTo>
                    <a:pt x="422648" y="297921"/>
                    <a:pt x="420492" y="286082"/>
                    <a:pt x="423650" y="280419"/>
                  </a:cubicBezTo>
                  <a:cubicBezTo>
                    <a:pt x="449051" y="234931"/>
                    <a:pt x="471445" y="186690"/>
                    <a:pt x="513057" y="153046"/>
                  </a:cubicBezTo>
                  <a:cubicBezTo>
                    <a:pt x="540296" y="131025"/>
                    <a:pt x="570316" y="112453"/>
                    <a:pt x="598962" y="92155"/>
                  </a:cubicBezTo>
                  <a:cubicBezTo>
                    <a:pt x="617509" y="79013"/>
                    <a:pt x="635729" y="65404"/>
                    <a:pt x="654294" y="52294"/>
                  </a:cubicBezTo>
                  <a:cubicBezTo>
                    <a:pt x="661482" y="47216"/>
                    <a:pt x="669227" y="42924"/>
                    <a:pt x="676713" y="38276"/>
                  </a:cubicBezTo>
                  <a:cubicBezTo>
                    <a:pt x="677721" y="37541"/>
                    <a:pt x="678726" y="36809"/>
                    <a:pt x="679731" y="36073"/>
                  </a:cubicBezTo>
                  <a:cubicBezTo>
                    <a:pt x="679731" y="36073"/>
                    <a:pt x="679971" y="35786"/>
                    <a:pt x="679971" y="35786"/>
                  </a:cubicBezTo>
                  <a:cubicBezTo>
                    <a:pt x="680197" y="34928"/>
                    <a:pt x="680420" y="34067"/>
                    <a:pt x="680646" y="33209"/>
                  </a:cubicBezTo>
                  <a:cubicBezTo>
                    <a:pt x="669528" y="22898"/>
                    <a:pt x="658414" y="12588"/>
                    <a:pt x="647303" y="2277"/>
                  </a:cubicBezTo>
                  <a:cubicBezTo>
                    <a:pt x="646337" y="1807"/>
                    <a:pt x="645383" y="1333"/>
                    <a:pt x="644421" y="863"/>
                  </a:cubicBezTo>
                </a:path>
              </a:pathLst>
            </a:custGeom>
            <a:solidFill>
              <a:srgbClr val="09121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70BEEDF3-3508-E883-A6A0-D9951FAB71D1}"/>
                </a:ext>
              </a:extLst>
            </p:cNvPr>
            <p:cNvSpPr/>
            <p:nvPr/>
          </p:nvSpPr>
          <p:spPr>
            <a:xfrm flipV="1">
              <a:off x="11405126" y="346435"/>
              <a:ext cx="451211" cy="445117"/>
            </a:xfrm>
            <a:custGeom>
              <a:avLst/>
              <a:gdLst>
                <a:gd name="connsiteX0" fmla="*/ 290418 w 451211"/>
                <a:gd name="connsiteY0" fmla="*/ 355174 h 445117"/>
                <a:gd name="connsiteX1" fmla="*/ 290307 w 451211"/>
                <a:gd name="connsiteY1" fmla="*/ 355264 h 445117"/>
                <a:gd name="connsiteX2" fmla="*/ 311943 w 451211"/>
                <a:gd name="connsiteY2" fmla="*/ 349769 h 445117"/>
                <a:gd name="connsiteX3" fmla="*/ 311836 w 451211"/>
                <a:gd name="connsiteY3" fmla="*/ 349873 h 445117"/>
                <a:gd name="connsiteX4" fmla="*/ 319089 w 451211"/>
                <a:gd name="connsiteY4" fmla="*/ 339268 h 445117"/>
                <a:gd name="connsiteX5" fmla="*/ 343830 w 451211"/>
                <a:gd name="connsiteY5" fmla="*/ 310393 h 445117"/>
                <a:gd name="connsiteX6" fmla="*/ 354926 w 451211"/>
                <a:gd name="connsiteY6" fmla="*/ 262659 h 445117"/>
                <a:gd name="connsiteX7" fmla="*/ 351495 w 451211"/>
                <a:gd name="connsiteY7" fmla="*/ 247439 h 445117"/>
                <a:gd name="connsiteX8" fmla="*/ 300215 w 451211"/>
                <a:gd name="connsiteY8" fmla="*/ 203121 h 445117"/>
                <a:gd name="connsiteX9" fmla="*/ 212696 w 451211"/>
                <a:gd name="connsiteY9" fmla="*/ 181965 h 445117"/>
                <a:gd name="connsiteX10" fmla="*/ 210155 w 451211"/>
                <a:gd name="connsiteY10" fmla="*/ 179672 h 445117"/>
                <a:gd name="connsiteX11" fmla="*/ 218879 w 451211"/>
                <a:gd name="connsiteY11" fmla="*/ 168762 h 445117"/>
                <a:gd name="connsiteX12" fmla="*/ 320355 w 451211"/>
                <a:gd name="connsiteY12" fmla="*/ 138160 h 445117"/>
                <a:gd name="connsiteX13" fmla="*/ 341400 w 451211"/>
                <a:gd name="connsiteY13" fmla="*/ 144717 h 445117"/>
                <a:gd name="connsiteX14" fmla="*/ 376796 w 451211"/>
                <a:gd name="connsiteY14" fmla="*/ 166153 h 445117"/>
                <a:gd name="connsiteX15" fmla="*/ 417235 w 451211"/>
                <a:gd name="connsiteY15" fmla="*/ 237767 h 445117"/>
                <a:gd name="connsiteX16" fmla="*/ 427567 w 451211"/>
                <a:gd name="connsiteY16" fmla="*/ 286363 h 445117"/>
                <a:gd name="connsiteX17" fmla="*/ 385327 w 451211"/>
                <a:gd name="connsiteY17" fmla="*/ 371456 h 445117"/>
                <a:gd name="connsiteX18" fmla="*/ 284536 w 451211"/>
                <a:gd name="connsiteY18" fmla="*/ 414342 h 445117"/>
                <a:gd name="connsiteX19" fmla="*/ 208780 w 451211"/>
                <a:gd name="connsiteY19" fmla="*/ 384236 h 445117"/>
                <a:gd name="connsiteX20" fmla="*/ 155964 w 451211"/>
                <a:gd name="connsiteY20" fmla="*/ 303779 h 445117"/>
                <a:gd name="connsiteX21" fmla="*/ 131489 w 451211"/>
                <a:gd name="connsiteY21" fmla="*/ 227151 h 445117"/>
                <a:gd name="connsiteX22" fmla="*/ 165173 w 451211"/>
                <a:gd name="connsiteY22" fmla="*/ 214422 h 445117"/>
                <a:gd name="connsiteX23" fmla="*/ 166031 w 451211"/>
                <a:gd name="connsiteY23" fmla="*/ 231164 h 445117"/>
                <a:gd name="connsiteX24" fmla="*/ 172788 w 451211"/>
                <a:gd name="connsiteY24" fmla="*/ 274225 h 445117"/>
                <a:gd name="connsiteX25" fmla="*/ 203788 w 451211"/>
                <a:gd name="connsiteY25" fmla="*/ 323908 h 445117"/>
                <a:gd name="connsiteX26" fmla="*/ 229861 w 451211"/>
                <a:gd name="connsiteY26" fmla="*/ 344476 h 445117"/>
                <a:gd name="connsiteX27" fmla="*/ 246933 w 451211"/>
                <a:gd name="connsiteY27" fmla="*/ 354898 h 445117"/>
                <a:gd name="connsiteX28" fmla="*/ 246918 w 451211"/>
                <a:gd name="connsiteY28" fmla="*/ 354890 h 445117"/>
                <a:gd name="connsiteX29" fmla="*/ 271196 w 451211"/>
                <a:gd name="connsiteY29" fmla="*/ 360130 h 445117"/>
                <a:gd name="connsiteX30" fmla="*/ 276583 w 451211"/>
                <a:gd name="connsiteY30" fmla="*/ 360177 h 445117"/>
                <a:gd name="connsiteX31" fmla="*/ 290418 w 451211"/>
                <a:gd name="connsiteY31" fmla="*/ 355174 h 445117"/>
                <a:gd name="connsiteX32" fmla="*/ 247195 w 451211"/>
                <a:gd name="connsiteY32" fmla="*/ 327799 h 445117"/>
                <a:gd name="connsiteX33" fmla="*/ 241869 w 451211"/>
                <a:gd name="connsiteY33" fmla="*/ 321827 h 445117"/>
                <a:gd name="connsiteX34" fmla="*/ 212024 w 451211"/>
                <a:gd name="connsiteY34" fmla="*/ 271850 h 445117"/>
                <a:gd name="connsiteX35" fmla="*/ 206727 w 451211"/>
                <a:gd name="connsiteY35" fmla="*/ 209416 h 445117"/>
                <a:gd name="connsiteX36" fmla="*/ 306643 w 451211"/>
                <a:gd name="connsiteY36" fmla="*/ 241661 h 445117"/>
                <a:gd name="connsiteX37" fmla="*/ 317133 w 451211"/>
                <a:gd name="connsiteY37" fmla="*/ 252136 h 445117"/>
                <a:gd name="connsiteX38" fmla="*/ 317391 w 451211"/>
                <a:gd name="connsiteY38" fmla="*/ 252384 h 445117"/>
                <a:gd name="connsiteX39" fmla="*/ 342430 w 451211"/>
                <a:gd name="connsiteY39" fmla="*/ 288835 h 445117"/>
                <a:gd name="connsiteX40" fmla="*/ 336609 w 451211"/>
                <a:gd name="connsiteY40" fmla="*/ 287095 h 445117"/>
                <a:gd name="connsiteX41" fmla="*/ 327404 w 451211"/>
                <a:gd name="connsiteY41" fmla="*/ 300818 h 445117"/>
                <a:gd name="connsiteX42" fmla="*/ 327486 w 451211"/>
                <a:gd name="connsiteY42" fmla="*/ 300718 h 445117"/>
                <a:gd name="connsiteX43" fmla="*/ 322810 w 451211"/>
                <a:gd name="connsiteY43" fmla="*/ 306420 h 445117"/>
                <a:gd name="connsiteX44" fmla="*/ 322042 w 451211"/>
                <a:gd name="connsiteY44" fmla="*/ 308355 h 445117"/>
                <a:gd name="connsiteX45" fmla="*/ 316684 w 451211"/>
                <a:gd name="connsiteY45" fmla="*/ 317018 h 445117"/>
                <a:gd name="connsiteX46" fmla="*/ 316781 w 451211"/>
                <a:gd name="connsiteY46" fmla="*/ 316903 h 445117"/>
                <a:gd name="connsiteX47" fmla="*/ 312116 w 451211"/>
                <a:gd name="connsiteY47" fmla="*/ 322570 h 445117"/>
                <a:gd name="connsiteX48" fmla="*/ 311312 w 451211"/>
                <a:gd name="connsiteY48" fmla="*/ 327293 h 445117"/>
                <a:gd name="connsiteX49" fmla="*/ 305785 w 451211"/>
                <a:gd name="connsiteY49" fmla="*/ 333053 h 445117"/>
                <a:gd name="connsiteX50" fmla="*/ 305929 w 451211"/>
                <a:gd name="connsiteY50" fmla="*/ 332913 h 445117"/>
                <a:gd name="connsiteX51" fmla="*/ 289517 w 451211"/>
                <a:gd name="connsiteY51" fmla="*/ 338497 h 445117"/>
                <a:gd name="connsiteX52" fmla="*/ 279677 w 451211"/>
                <a:gd name="connsiteY52" fmla="*/ 338540 h 445117"/>
                <a:gd name="connsiteX53" fmla="*/ 265113 w 451211"/>
                <a:gd name="connsiteY53" fmla="*/ 338518 h 445117"/>
                <a:gd name="connsiteX54" fmla="*/ 252488 w 451211"/>
                <a:gd name="connsiteY54" fmla="*/ 333081 h 445117"/>
                <a:gd name="connsiteX55" fmla="*/ 252581 w 451211"/>
                <a:gd name="connsiteY55" fmla="*/ 333175 h 445117"/>
                <a:gd name="connsiteX56" fmla="*/ 247108 w 451211"/>
                <a:gd name="connsiteY56" fmla="*/ 327713 h 445117"/>
                <a:gd name="connsiteX57" fmla="*/ 273888 w 451211"/>
                <a:gd name="connsiteY57" fmla="*/ 36763 h 445117"/>
                <a:gd name="connsiteX58" fmla="*/ 273899 w 451211"/>
                <a:gd name="connsiteY58" fmla="*/ 34549 h 445117"/>
                <a:gd name="connsiteX59" fmla="*/ 260240 w 451211"/>
                <a:gd name="connsiteY59" fmla="*/ 16375 h 445117"/>
                <a:gd name="connsiteX60" fmla="*/ 254853 w 451211"/>
                <a:gd name="connsiteY60" fmla="*/ 22738 h 445117"/>
                <a:gd name="connsiteX61" fmla="*/ 247762 w 451211"/>
                <a:gd name="connsiteY61" fmla="*/ 31294 h 445117"/>
                <a:gd name="connsiteX62" fmla="*/ 206372 w 451211"/>
                <a:gd name="connsiteY62" fmla="*/ 41812 h 445117"/>
                <a:gd name="connsiteX63" fmla="*/ 200727 w 451211"/>
                <a:gd name="connsiteY63" fmla="*/ 39892 h 445117"/>
                <a:gd name="connsiteX64" fmla="*/ 202119 w 451211"/>
                <a:gd name="connsiteY64" fmla="*/ 33271 h 445117"/>
                <a:gd name="connsiteX65" fmla="*/ 208235 w 451211"/>
                <a:gd name="connsiteY65" fmla="*/ 29596 h 445117"/>
                <a:gd name="connsiteX66" fmla="*/ 206605 w 451211"/>
                <a:gd name="connsiteY66" fmla="*/ 25648 h 445117"/>
                <a:gd name="connsiteX67" fmla="*/ 174342 w 451211"/>
                <a:gd name="connsiteY67" fmla="*/ 37707 h 445117"/>
                <a:gd name="connsiteX68" fmla="*/ 193549 w 451211"/>
                <a:gd name="connsiteY68" fmla="*/ 50583 h 445117"/>
                <a:gd name="connsiteX69" fmla="*/ 179593 w 451211"/>
                <a:gd name="connsiteY69" fmla="*/ 59196 h 445117"/>
                <a:gd name="connsiteX70" fmla="*/ 174741 w 451211"/>
                <a:gd name="connsiteY70" fmla="*/ 49316 h 445117"/>
                <a:gd name="connsiteX71" fmla="*/ 177755 w 451211"/>
                <a:gd name="connsiteY71" fmla="*/ 26876 h 445117"/>
                <a:gd name="connsiteX72" fmla="*/ 213787 w 451211"/>
                <a:gd name="connsiteY72" fmla="*/ 13386 h 445117"/>
                <a:gd name="connsiteX73" fmla="*/ 248759 w 451211"/>
                <a:gd name="connsiteY73" fmla="*/ 4977 h 445117"/>
                <a:gd name="connsiteX74" fmla="*/ 295679 w 451211"/>
                <a:gd name="connsiteY74" fmla="*/ 4676 h 445117"/>
                <a:gd name="connsiteX75" fmla="*/ 285918 w 451211"/>
                <a:gd name="connsiteY75" fmla="*/ 387 h 445117"/>
                <a:gd name="connsiteX76" fmla="*/ 220196 w 451211"/>
                <a:gd name="connsiteY76" fmla="*/ 498 h 445117"/>
                <a:gd name="connsiteX77" fmla="*/ 212294 w 451211"/>
                <a:gd name="connsiteY77" fmla="*/ 1410 h 445117"/>
                <a:gd name="connsiteX78" fmla="*/ 125922 w 451211"/>
                <a:gd name="connsiteY78" fmla="*/ 70379 h 445117"/>
                <a:gd name="connsiteX79" fmla="*/ 102477 w 451211"/>
                <a:gd name="connsiteY79" fmla="*/ 118228 h 445117"/>
                <a:gd name="connsiteX80" fmla="*/ 91330 w 451211"/>
                <a:gd name="connsiteY80" fmla="*/ 198908 h 445117"/>
                <a:gd name="connsiteX81" fmla="*/ 88778 w 451211"/>
                <a:gd name="connsiteY81" fmla="*/ 208482 h 445117"/>
                <a:gd name="connsiteX82" fmla="*/ 53641 w 451211"/>
                <a:gd name="connsiteY82" fmla="*/ 225766 h 445117"/>
                <a:gd name="connsiteX83" fmla="*/ 52926 w 451211"/>
                <a:gd name="connsiteY83" fmla="*/ 230945 h 445117"/>
                <a:gd name="connsiteX84" fmla="*/ 36795 w 451211"/>
                <a:gd name="connsiteY84" fmla="*/ 241679 h 445117"/>
                <a:gd name="connsiteX85" fmla="*/ 36895 w 451211"/>
                <a:gd name="connsiteY85" fmla="*/ 241582 h 445117"/>
                <a:gd name="connsiteX86" fmla="*/ 15621 w 451211"/>
                <a:gd name="connsiteY86" fmla="*/ 257954 h 445117"/>
                <a:gd name="connsiteX87" fmla="*/ 15478 w 451211"/>
                <a:gd name="connsiteY87" fmla="*/ 258065 h 445117"/>
                <a:gd name="connsiteX88" fmla="*/ 9768 w 451211"/>
                <a:gd name="connsiteY88" fmla="*/ 263057 h 445117"/>
                <a:gd name="connsiteX89" fmla="*/ 9883 w 451211"/>
                <a:gd name="connsiteY89" fmla="*/ 262978 h 445117"/>
                <a:gd name="connsiteX90" fmla="*/ 196 w 451211"/>
                <a:gd name="connsiteY90" fmla="*/ 275298 h 445117"/>
                <a:gd name="connsiteX91" fmla="*/ 1413 w 451211"/>
                <a:gd name="connsiteY91" fmla="*/ 279325 h 445117"/>
                <a:gd name="connsiteX92" fmla="*/ 17136 w 451211"/>
                <a:gd name="connsiteY92" fmla="*/ 274922 h 445117"/>
                <a:gd name="connsiteX93" fmla="*/ 32054 w 451211"/>
                <a:gd name="connsiteY93" fmla="*/ 269083 h 445117"/>
                <a:gd name="connsiteX94" fmla="*/ 31972 w 451211"/>
                <a:gd name="connsiteY94" fmla="*/ 269180 h 445117"/>
                <a:gd name="connsiteX95" fmla="*/ 37531 w 451211"/>
                <a:gd name="connsiteY95" fmla="*/ 263743 h 445117"/>
                <a:gd name="connsiteX96" fmla="*/ 37523 w 451211"/>
                <a:gd name="connsiteY96" fmla="*/ 263904 h 445117"/>
                <a:gd name="connsiteX97" fmla="*/ 42691 w 451211"/>
                <a:gd name="connsiteY97" fmla="*/ 258054 h 445117"/>
                <a:gd name="connsiteX98" fmla="*/ 45200 w 451211"/>
                <a:gd name="connsiteY98" fmla="*/ 257078 h 445117"/>
                <a:gd name="connsiteX99" fmla="*/ 59185 w 451211"/>
                <a:gd name="connsiteY99" fmla="*/ 252782 h 445117"/>
                <a:gd name="connsiteX100" fmla="*/ 91072 w 451211"/>
                <a:gd name="connsiteY100" fmla="*/ 237749 h 445117"/>
                <a:gd name="connsiteX101" fmla="*/ 101289 w 451211"/>
                <a:gd name="connsiteY101" fmla="*/ 262282 h 445117"/>
                <a:gd name="connsiteX102" fmla="*/ 123590 w 451211"/>
                <a:gd name="connsiteY102" fmla="*/ 326428 h 445117"/>
                <a:gd name="connsiteX103" fmla="*/ 168141 w 451211"/>
                <a:gd name="connsiteY103" fmla="*/ 394022 h 445117"/>
                <a:gd name="connsiteX104" fmla="*/ 255115 w 451211"/>
                <a:gd name="connsiteY104" fmla="*/ 440931 h 445117"/>
                <a:gd name="connsiteX105" fmla="*/ 274103 w 451211"/>
                <a:gd name="connsiteY105" fmla="*/ 445356 h 445117"/>
                <a:gd name="connsiteX106" fmla="*/ 303628 w 451211"/>
                <a:gd name="connsiteY106" fmla="*/ 440436 h 445117"/>
                <a:gd name="connsiteX107" fmla="*/ 369217 w 451211"/>
                <a:gd name="connsiteY107" fmla="*/ 418110 h 445117"/>
                <a:gd name="connsiteX108" fmla="*/ 445952 w 451211"/>
                <a:gd name="connsiteY108" fmla="*/ 316770 h 445117"/>
                <a:gd name="connsiteX109" fmla="*/ 450758 w 451211"/>
                <a:gd name="connsiteY109" fmla="*/ 267288 h 445117"/>
                <a:gd name="connsiteX110" fmla="*/ 417884 w 451211"/>
                <a:gd name="connsiteY110" fmla="*/ 172943 h 445117"/>
                <a:gd name="connsiteX111" fmla="*/ 408302 w 451211"/>
                <a:gd name="connsiteY111" fmla="*/ 155968 h 445117"/>
                <a:gd name="connsiteX112" fmla="*/ 392329 w 451211"/>
                <a:gd name="connsiteY112" fmla="*/ 139520 h 445117"/>
                <a:gd name="connsiteX113" fmla="*/ 326880 w 451211"/>
                <a:gd name="connsiteY113" fmla="*/ 107006 h 445117"/>
                <a:gd name="connsiteX114" fmla="*/ 259475 w 451211"/>
                <a:gd name="connsiteY114" fmla="*/ 102822 h 445117"/>
                <a:gd name="connsiteX115" fmla="*/ 180849 w 451211"/>
                <a:gd name="connsiteY115" fmla="*/ 161645 h 445117"/>
                <a:gd name="connsiteX116" fmla="*/ 133936 w 451211"/>
                <a:gd name="connsiteY116" fmla="*/ 191615 h 445117"/>
                <a:gd name="connsiteX117" fmla="*/ 171062 w 451211"/>
                <a:gd name="connsiteY117" fmla="*/ 82922 h 445117"/>
                <a:gd name="connsiteX118" fmla="*/ 273888 w 451211"/>
                <a:gd name="connsiteY118" fmla="*/ 36763 h 44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451211" h="445117">
                  <a:moveTo>
                    <a:pt x="290418" y="355174"/>
                  </a:moveTo>
                  <a:lnTo>
                    <a:pt x="290307" y="355264"/>
                  </a:lnTo>
                  <a:cubicBezTo>
                    <a:pt x="294983" y="343449"/>
                    <a:pt x="304812" y="351905"/>
                    <a:pt x="311943" y="349769"/>
                  </a:cubicBezTo>
                  <a:lnTo>
                    <a:pt x="311836" y="349873"/>
                  </a:lnTo>
                  <a:cubicBezTo>
                    <a:pt x="314237" y="346324"/>
                    <a:pt x="316336" y="342516"/>
                    <a:pt x="319089" y="339268"/>
                  </a:cubicBezTo>
                  <a:cubicBezTo>
                    <a:pt x="327300" y="329593"/>
                    <a:pt x="337022" y="320941"/>
                    <a:pt x="343830" y="310393"/>
                  </a:cubicBezTo>
                  <a:cubicBezTo>
                    <a:pt x="352995" y="296189"/>
                    <a:pt x="356071" y="279705"/>
                    <a:pt x="354926" y="262659"/>
                  </a:cubicBezTo>
                  <a:cubicBezTo>
                    <a:pt x="353846" y="257552"/>
                    <a:pt x="353889" y="251835"/>
                    <a:pt x="351495" y="247439"/>
                  </a:cubicBezTo>
                  <a:cubicBezTo>
                    <a:pt x="339997" y="226347"/>
                    <a:pt x="321913" y="213582"/>
                    <a:pt x="300215" y="203121"/>
                  </a:cubicBezTo>
                  <a:cubicBezTo>
                    <a:pt x="272169" y="189602"/>
                    <a:pt x="243656" y="181703"/>
                    <a:pt x="212696" y="181965"/>
                  </a:cubicBezTo>
                  <a:cubicBezTo>
                    <a:pt x="212100" y="181972"/>
                    <a:pt x="211493" y="180921"/>
                    <a:pt x="210155" y="179672"/>
                  </a:cubicBezTo>
                  <a:cubicBezTo>
                    <a:pt x="213047" y="176090"/>
                    <a:pt x="216378" y="172692"/>
                    <a:pt x="218879" y="168762"/>
                  </a:cubicBezTo>
                  <a:cubicBezTo>
                    <a:pt x="240846" y="134248"/>
                    <a:pt x="283962" y="121361"/>
                    <a:pt x="320355" y="138160"/>
                  </a:cubicBezTo>
                  <a:cubicBezTo>
                    <a:pt x="326973" y="141211"/>
                    <a:pt x="334811" y="141623"/>
                    <a:pt x="341400" y="144717"/>
                  </a:cubicBezTo>
                  <a:cubicBezTo>
                    <a:pt x="353860" y="150577"/>
                    <a:pt x="366694" y="154773"/>
                    <a:pt x="376796" y="166153"/>
                  </a:cubicBezTo>
                  <a:cubicBezTo>
                    <a:pt x="395623" y="187359"/>
                    <a:pt x="408525" y="211425"/>
                    <a:pt x="417235" y="237767"/>
                  </a:cubicBezTo>
                  <a:cubicBezTo>
                    <a:pt x="422428" y="253471"/>
                    <a:pt x="428005" y="270235"/>
                    <a:pt x="427567" y="286363"/>
                  </a:cubicBezTo>
                  <a:cubicBezTo>
                    <a:pt x="426634" y="320402"/>
                    <a:pt x="408697" y="347146"/>
                    <a:pt x="385327" y="371456"/>
                  </a:cubicBezTo>
                  <a:cubicBezTo>
                    <a:pt x="357428" y="400482"/>
                    <a:pt x="325972" y="416154"/>
                    <a:pt x="284536" y="414342"/>
                  </a:cubicBezTo>
                  <a:cubicBezTo>
                    <a:pt x="254828" y="413043"/>
                    <a:pt x="231429" y="400884"/>
                    <a:pt x="208780" y="384236"/>
                  </a:cubicBezTo>
                  <a:cubicBezTo>
                    <a:pt x="181186" y="363945"/>
                    <a:pt x="167678" y="334151"/>
                    <a:pt x="155964" y="303779"/>
                  </a:cubicBezTo>
                  <a:cubicBezTo>
                    <a:pt x="146357" y="278869"/>
                    <a:pt x="139581" y="252861"/>
                    <a:pt x="131489" y="227151"/>
                  </a:cubicBezTo>
                  <a:cubicBezTo>
                    <a:pt x="144595" y="222199"/>
                    <a:pt x="154184" y="218574"/>
                    <a:pt x="165173" y="214422"/>
                  </a:cubicBezTo>
                  <a:cubicBezTo>
                    <a:pt x="165507" y="221456"/>
                    <a:pt x="165410" y="226355"/>
                    <a:pt x="166031" y="231164"/>
                  </a:cubicBezTo>
                  <a:cubicBezTo>
                    <a:pt x="167904" y="245637"/>
                    <a:pt x="167211" y="261299"/>
                    <a:pt x="172788" y="274225"/>
                  </a:cubicBezTo>
                  <a:cubicBezTo>
                    <a:pt x="180454" y="291983"/>
                    <a:pt x="191916" y="308452"/>
                    <a:pt x="203788" y="323908"/>
                  </a:cubicBezTo>
                  <a:cubicBezTo>
                    <a:pt x="210327" y="332417"/>
                    <a:pt x="221036" y="337725"/>
                    <a:pt x="229861" y="344476"/>
                  </a:cubicBezTo>
                  <a:cubicBezTo>
                    <a:pt x="235553" y="347950"/>
                    <a:pt x="241244" y="351424"/>
                    <a:pt x="246933" y="354898"/>
                  </a:cubicBezTo>
                  <a:lnTo>
                    <a:pt x="246918" y="354890"/>
                  </a:lnTo>
                  <a:cubicBezTo>
                    <a:pt x="254907" y="357112"/>
                    <a:pt x="264970" y="349730"/>
                    <a:pt x="271196" y="360130"/>
                  </a:cubicBezTo>
                  <a:cubicBezTo>
                    <a:pt x="272991" y="360148"/>
                    <a:pt x="274789" y="360162"/>
                    <a:pt x="276583" y="360177"/>
                  </a:cubicBezTo>
                  <a:cubicBezTo>
                    <a:pt x="281195" y="358508"/>
                    <a:pt x="285806" y="356839"/>
                    <a:pt x="290418" y="355174"/>
                  </a:cubicBezTo>
                  <a:moveTo>
                    <a:pt x="247195" y="327799"/>
                  </a:moveTo>
                  <a:cubicBezTo>
                    <a:pt x="245418" y="325807"/>
                    <a:pt x="243642" y="323819"/>
                    <a:pt x="241869" y="321827"/>
                  </a:cubicBezTo>
                  <a:cubicBezTo>
                    <a:pt x="231745" y="305243"/>
                    <a:pt x="219679" y="289506"/>
                    <a:pt x="212024" y="271850"/>
                  </a:cubicBezTo>
                  <a:cubicBezTo>
                    <a:pt x="203720" y="252693"/>
                    <a:pt x="191633" y="232481"/>
                    <a:pt x="206727" y="209416"/>
                  </a:cubicBezTo>
                  <a:cubicBezTo>
                    <a:pt x="241011" y="215850"/>
                    <a:pt x="276411" y="220419"/>
                    <a:pt x="306643" y="241661"/>
                  </a:cubicBezTo>
                  <a:cubicBezTo>
                    <a:pt x="314570" y="240717"/>
                    <a:pt x="317980" y="244298"/>
                    <a:pt x="317133" y="252136"/>
                  </a:cubicBezTo>
                  <a:lnTo>
                    <a:pt x="317391" y="252384"/>
                  </a:lnTo>
                  <a:cubicBezTo>
                    <a:pt x="329288" y="253802"/>
                    <a:pt x="344009" y="274878"/>
                    <a:pt x="342430" y="288835"/>
                  </a:cubicBezTo>
                  <a:cubicBezTo>
                    <a:pt x="339695" y="288021"/>
                    <a:pt x="337079" y="287238"/>
                    <a:pt x="336609" y="287095"/>
                  </a:cubicBezTo>
                  <a:cubicBezTo>
                    <a:pt x="333024" y="292438"/>
                    <a:pt x="330214" y="296627"/>
                    <a:pt x="327404" y="300818"/>
                  </a:cubicBezTo>
                  <a:lnTo>
                    <a:pt x="327486" y="300718"/>
                  </a:lnTo>
                  <a:cubicBezTo>
                    <a:pt x="325929" y="302616"/>
                    <a:pt x="324371" y="304518"/>
                    <a:pt x="322810" y="306420"/>
                  </a:cubicBezTo>
                  <a:cubicBezTo>
                    <a:pt x="322118" y="306887"/>
                    <a:pt x="321859" y="307533"/>
                    <a:pt x="322042" y="308355"/>
                  </a:cubicBezTo>
                  <a:cubicBezTo>
                    <a:pt x="320255" y="311240"/>
                    <a:pt x="318471" y="314129"/>
                    <a:pt x="316684" y="317018"/>
                  </a:cubicBezTo>
                  <a:lnTo>
                    <a:pt x="316781" y="316903"/>
                  </a:lnTo>
                  <a:cubicBezTo>
                    <a:pt x="315224" y="318794"/>
                    <a:pt x="313670" y="320682"/>
                    <a:pt x="312116" y="322570"/>
                  </a:cubicBezTo>
                  <a:cubicBezTo>
                    <a:pt x="311850" y="324145"/>
                    <a:pt x="311577" y="325717"/>
                    <a:pt x="311312" y="327293"/>
                  </a:cubicBezTo>
                  <a:cubicBezTo>
                    <a:pt x="309471" y="329216"/>
                    <a:pt x="307630" y="331133"/>
                    <a:pt x="305785" y="333053"/>
                  </a:cubicBezTo>
                  <a:lnTo>
                    <a:pt x="305929" y="332913"/>
                  </a:lnTo>
                  <a:cubicBezTo>
                    <a:pt x="303459" y="343604"/>
                    <a:pt x="295044" y="336803"/>
                    <a:pt x="289517" y="338497"/>
                  </a:cubicBezTo>
                  <a:cubicBezTo>
                    <a:pt x="286237" y="338511"/>
                    <a:pt x="282957" y="338526"/>
                    <a:pt x="279677" y="338540"/>
                  </a:cubicBezTo>
                  <a:cubicBezTo>
                    <a:pt x="274807" y="338604"/>
                    <a:pt x="269793" y="339430"/>
                    <a:pt x="265113" y="338518"/>
                  </a:cubicBezTo>
                  <a:cubicBezTo>
                    <a:pt x="260721" y="337661"/>
                    <a:pt x="256683" y="334969"/>
                    <a:pt x="252488" y="333081"/>
                  </a:cubicBezTo>
                  <a:lnTo>
                    <a:pt x="252581" y="333175"/>
                  </a:lnTo>
                  <a:cubicBezTo>
                    <a:pt x="250758" y="331352"/>
                    <a:pt x="248931" y="329532"/>
                    <a:pt x="247108" y="327713"/>
                  </a:cubicBezTo>
                  <a:close/>
                  <a:moveTo>
                    <a:pt x="273888" y="36763"/>
                  </a:moveTo>
                  <a:cubicBezTo>
                    <a:pt x="273891" y="36024"/>
                    <a:pt x="273895" y="35288"/>
                    <a:pt x="273899" y="34549"/>
                  </a:cubicBezTo>
                  <a:cubicBezTo>
                    <a:pt x="269861" y="29180"/>
                    <a:pt x="265827" y="23811"/>
                    <a:pt x="260240" y="16375"/>
                  </a:cubicBezTo>
                  <a:cubicBezTo>
                    <a:pt x="259271" y="17516"/>
                    <a:pt x="257013" y="20086"/>
                    <a:pt x="254853" y="22738"/>
                  </a:cubicBezTo>
                  <a:cubicBezTo>
                    <a:pt x="252474" y="25652"/>
                    <a:pt x="250715" y="30396"/>
                    <a:pt x="247762" y="31294"/>
                  </a:cubicBezTo>
                  <a:cubicBezTo>
                    <a:pt x="234153" y="35431"/>
                    <a:pt x="220246" y="38618"/>
                    <a:pt x="206372" y="41812"/>
                  </a:cubicBezTo>
                  <a:cubicBezTo>
                    <a:pt x="204624" y="42214"/>
                    <a:pt x="201075" y="41044"/>
                    <a:pt x="200727" y="39892"/>
                  </a:cubicBezTo>
                  <a:cubicBezTo>
                    <a:pt x="200138" y="37944"/>
                    <a:pt x="200835" y="34958"/>
                    <a:pt x="202119" y="33271"/>
                  </a:cubicBezTo>
                  <a:cubicBezTo>
                    <a:pt x="203462" y="31516"/>
                    <a:pt x="206142" y="30777"/>
                    <a:pt x="208235" y="29596"/>
                  </a:cubicBezTo>
                  <a:cubicBezTo>
                    <a:pt x="207693" y="28279"/>
                    <a:pt x="207151" y="26962"/>
                    <a:pt x="206605" y="25648"/>
                  </a:cubicBezTo>
                  <a:cubicBezTo>
                    <a:pt x="196736" y="29338"/>
                    <a:pt x="186867" y="33023"/>
                    <a:pt x="174342" y="37707"/>
                  </a:cubicBezTo>
                  <a:cubicBezTo>
                    <a:pt x="182744" y="43337"/>
                    <a:pt x="187628" y="46614"/>
                    <a:pt x="193549" y="50583"/>
                  </a:cubicBezTo>
                  <a:cubicBezTo>
                    <a:pt x="188152" y="53910"/>
                    <a:pt x="184254" y="56315"/>
                    <a:pt x="179593" y="59196"/>
                  </a:cubicBezTo>
                  <a:cubicBezTo>
                    <a:pt x="177744" y="55288"/>
                    <a:pt x="177030" y="51466"/>
                    <a:pt x="174741" y="49316"/>
                  </a:cubicBezTo>
                  <a:cubicBezTo>
                    <a:pt x="162618" y="37933"/>
                    <a:pt x="162510" y="34039"/>
                    <a:pt x="177755" y="26876"/>
                  </a:cubicBezTo>
                  <a:cubicBezTo>
                    <a:pt x="189390" y="21410"/>
                    <a:pt x="204348" y="21022"/>
                    <a:pt x="213787" y="13386"/>
                  </a:cubicBezTo>
                  <a:cubicBezTo>
                    <a:pt x="225220" y="4134"/>
                    <a:pt x="236565" y="5149"/>
                    <a:pt x="248759" y="4977"/>
                  </a:cubicBezTo>
                  <a:cubicBezTo>
                    <a:pt x="264396" y="4754"/>
                    <a:pt x="280035" y="4769"/>
                    <a:pt x="295679" y="4676"/>
                  </a:cubicBezTo>
                  <a:cubicBezTo>
                    <a:pt x="292428" y="3179"/>
                    <a:pt x="289190" y="430"/>
                    <a:pt x="285918" y="387"/>
                  </a:cubicBezTo>
                  <a:cubicBezTo>
                    <a:pt x="264019" y="89"/>
                    <a:pt x="242102" y="340"/>
                    <a:pt x="220196" y="498"/>
                  </a:cubicBezTo>
                  <a:cubicBezTo>
                    <a:pt x="217544" y="520"/>
                    <a:pt x="214644" y="423"/>
                    <a:pt x="212294" y="1410"/>
                  </a:cubicBezTo>
                  <a:cubicBezTo>
                    <a:pt x="177023" y="16264"/>
                    <a:pt x="145094" y="35528"/>
                    <a:pt x="125922" y="70379"/>
                  </a:cubicBezTo>
                  <a:cubicBezTo>
                    <a:pt x="117345" y="85969"/>
                    <a:pt x="107124" y="101397"/>
                    <a:pt x="102477" y="118228"/>
                  </a:cubicBezTo>
                  <a:cubicBezTo>
                    <a:pt x="95267" y="144340"/>
                    <a:pt x="88743" y="171127"/>
                    <a:pt x="91330" y="198908"/>
                  </a:cubicBezTo>
                  <a:cubicBezTo>
                    <a:pt x="91628" y="202098"/>
                    <a:pt x="90820" y="207356"/>
                    <a:pt x="88778" y="208482"/>
                  </a:cubicBezTo>
                  <a:cubicBezTo>
                    <a:pt x="77363" y="214781"/>
                    <a:pt x="65412" y="220110"/>
                    <a:pt x="53641" y="225766"/>
                  </a:cubicBezTo>
                  <a:cubicBezTo>
                    <a:pt x="53407" y="227489"/>
                    <a:pt x="53167" y="229218"/>
                    <a:pt x="52926" y="230945"/>
                  </a:cubicBezTo>
                  <a:cubicBezTo>
                    <a:pt x="54951" y="245644"/>
                    <a:pt x="44123" y="241036"/>
                    <a:pt x="36795" y="241679"/>
                  </a:cubicBezTo>
                  <a:lnTo>
                    <a:pt x="36895" y="241582"/>
                  </a:lnTo>
                  <a:cubicBezTo>
                    <a:pt x="37265" y="256741"/>
                    <a:pt x="24948" y="255406"/>
                    <a:pt x="15621" y="257954"/>
                  </a:cubicBezTo>
                  <a:lnTo>
                    <a:pt x="15478" y="258065"/>
                  </a:lnTo>
                  <a:cubicBezTo>
                    <a:pt x="13572" y="259727"/>
                    <a:pt x="11670" y="261392"/>
                    <a:pt x="9768" y="263057"/>
                  </a:cubicBezTo>
                  <a:cubicBezTo>
                    <a:pt x="9768" y="263057"/>
                    <a:pt x="9883" y="262975"/>
                    <a:pt x="9883" y="262978"/>
                  </a:cubicBezTo>
                  <a:cubicBezTo>
                    <a:pt x="6653" y="267087"/>
                    <a:pt x="3423" y="271193"/>
                    <a:pt x="196" y="275298"/>
                  </a:cubicBezTo>
                  <a:cubicBezTo>
                    <a:pt x="602" y="276641"/>
                    <a:pt x="1008" y="277983"/>
                    <a:pt x="1413" y="279325"/>
                  </a:cubicBezTo>
                  <a:cubicBezTo>
                    <a:pt x="6663" y="277875"/>
                    <a:pt x="11982" y="276644"/>
                    <a:pt x="17136" y="274922"/>
                  </a:cubicBezTo>
                  <a:cubicBezTo>
                    <a:pt x="22196" y="273231"/>
                    <a:pt x="27091" y="271049"/>
                    <a:pt x="32054" y="269083"/>
                  </a:cubicBezTo>
                  <a:cubicBezTo>
                    <a:pt x="32054" y="269083"/>
                    <a:pt x="31972" y="269183"/>
                    <a:pt x="31972" y="269180"/>
                  </a:cubicBezTo>
                  <a:cubicBezTo>
                    <a:pt x="33823" y="267367"/>
                    <a:pt x="35679" y="265555"/>
                    <a:pt x="37531" y="263743"/>
                  </a:cubicBezTo>
                  <a:lnTo>
                    <a:pt x="37523" y="263904"/>
                  </a:lnTo>
                  <a:cubicBezTo>
                    <a:pt x="39246" y="261955"/>
                    <a:pt x="40969" y="260003"/>
                    <a:pt x="42691" y="258054"/>
                  </a:cubicBezTo>
                  <a:lnTo>
                    <a:pt x="45200" y="257078"/>
                  </a:lnTo>
                  <a:cubicBezTo>
                    <a:pt x="49862" y="255646"/>
                    <a:pt x="54523" y="254218"/>
                    <a:pt x="59185" y="252782"/>
                  </a:cubicBezTo>
                  <a:cubicBezTo>
                    <a:pt x="68997" y="248160"/>
                    <a:pt x="78805" y="243534"/>
                    <a:pt x="91072" y="237749"/>
                  </a:cubicBezTo>
                  <a:cubicBezTo>
                    <a:pt x="94262" y="245328"/>
                    <a:pt x="98267" y="253636"/>
                    <a:pt x="101289" y="262282"/>
                  </a:cubicBezTo>
                  <a:cubicBezTo>
                    <a:pt x="108757" y="283685"/>
                    <a:pt x="113415" y="306442"/>
                    <a:pt x="123590" y="326428"/>
                  </a:cubicBezTo>
                  <a:cubicBezTo>
                    <a:pt x="135806" y="350422"/>
                    <a:pt x="149486" y="375153"/>
                    <a:pt x="168141" y="394022"/>
                  </a:cubicBezTo>
                  <a:cubicBezTo>
                    <a:pt x="191489" y="417640"/>
                    <a:pt x="218628" y="439076"/>
                    <a:pt x="255115" y="440931"/>
                  </a:cubicBezTo>
                  <a:cubicBezTo>
                    <a:pt x="261510" y="441258"/>
                    <a:pt x="267844" y="445593"/>
                    <a:pt x="274103" y="445356"/>
                  </a:cubicBezTo>
                  <a:cubicBezTo>
                    <a:pt x="284008" y="444987"/>
                    <a:pt x="294107" y="443261"/>
                    <a:pt x="303628" y="440436"/>
                  </a:cubicBezTo>
                  <a:cubicBezTo>
                    <a:pt x="325864" y="433836"/>
                    <a:pt x="350846" y="430689"/>
                    <a:pt x="369217" y="418110"/>
                  </a:cubicBezTo>
                  <a:cubicBezTo>
                    <a:pt x="405198" y="393473"/>
                    <a:pt x="437257" y="363012"/>
                    <a:pt x="445952" y="316770"/>
                  </a:cubicBezTo>
                  <a:cubicBezTo>
                    <a:pt x="449013" y="300477"/>
                    <a:pt x="452986" y="283269"/>
                    <a:pt x="450758" y="267288"/>
                  </a:cubicBezTo>
                  <a:cubicBezTo>
                    <a:pt x="446121" y="234042"/>
                    <a:pt x="438484" y="201057"/>
                    <a:pt x="417884" y="172943"/>
                  </a:cubicBezTo>
                  <a:cubicBezTo>
                    <a:pt x="414066" y="167739"/>
                    <a:pt x="411464" y="161649"/>
                    <a:pt x="408302" y="155968"/>
                  </a:cubicBezTo>
                  <a:cubicBezTo>
                    <a:pt x="402976" y="150481"/>
                    <a:pt x="397654" y="145000"/>
                    <a:pt x="392329" y="139520"/>
                  </a:cubicBezTo>
                  <a:cubicBezTo>
                    <a:pt x="374184" y="121293"/>
                    <a:pt x="352138" y="110153"/>
                    <a:pt x="326880" y="107006"/>
                  </a:cubicBezTo>
                  <a:cubicBezTo>
                    <a:pt x="304550" y="104225"/>
                    <a:pt x="281783" y="101397"/>
                    <a:pt x="259475" y="102822"/>
                  </a:cubicBezTo>
                  <a:cubicBezTo>
                    <a:pt x="221502" y="105248"/>
                    <a:pt x="194978" y="127814"/>
                    <a:pt x="180849" y="161645"/>
                  </a:cubicBezTo>
                  <a:cubicBezTo>
                    <a:pt x="171568" y="183871"/>
                    <a:pt x="157321" y="192286"/>
                    <a:pt x="133936" y="191615"/>
                  </a:cubicBezTo>
                  <a:cubicBezTo>
                    <a:pt x="131923" y="150854"/>
                    <a:pt x="147286" y="115931"/>
                    <a:pt x="171062" y="82922"/>
                  </a:cubicBezTo>
                  <a:cubicBezTo>
                    <a:pt x="196844" y="47124"/>
                    <a:pt x="233525" y="38546"/>
                    <a:pt x="273888" y="36763"/>
                  </a:cubicBezTo>
                </a:path>
              </a:pathLst>
            </a:custGeom>
            <a:solidFill>
              <a:srgbClr val="EFE646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05A2635A-6531-AA07-97A9-26F5A60E1F22}"/>
                </a:ext>
              </a:extLst>
            </p:cNvPr>
            <p:cNvSpPr/>
            <p:nvPr/>
          </p:nvSpPr>
          <p:spPr>
            <a:xfrm flipV="1">
              <a:off x="11426421" y="555794"/>
              <a:ext cx="532455" cy="283941"/>
            </a:xfrm>
            <a:custGeom>
              <a:avLst/>
              <a:gdLst>
                <a:gd name="connsiteX0" fmla="*/ 31574 w 532455"/>
                <a:gd name="connsiteY0" fmla="*/ 279179 h 283941"/>
                <a:gd name="connsiteX1" fmla="*/ 32288 w 532455"/>
                <a:gd name="connsiteY1" fmla="*/ 274000 h 283941"/>
                <a:gd name="connsiteX2" fmla="*/ 26388 w 532455"/>
                <a:gd name="connsiteY2" fmla="*/ 184787 h 283941"/>
                <a:gd name="connsiteX3" fmla="*/ 23348 w 532455"/>
                <a:gd name="connsiteY3" fmla="*/ 96592 h 283941"/>
                <a:gd name="connsiteX4" fmla="*/ 18101 w 532455"/>
                <a:gd name="connsiteY4" fmla="*/ 41982 h 283941"/>
                <a:gd name="connsiteX5" fmla="*/ 33756 w 532455"/>
                <a:gd name="connsiteY5" fmla="*/ 27257 h 283941"/>
                <a:gd name="connsiteX6" fmla="*/ 61601 w 532455"/>
                <a:gd name="connsiteY6" fmla="*/ 31427 h 283941"/>
                <a:gd name="connsiteX7" fmla="*/ 159230 w 532455"/>
                <a:gd name="connsiteY7" fmla="*/ 33570 h 283941"/>
                <a:gd name="connsiteX8" fmla="*/ 298877 w 532455"/>
                <a:gd name="connsiteY8" fmla="*/ 31377 h 283941"/>
                <a:gd name="connsiteX9" fmla="*/ 363188 w 532455"/>
                <a:gd name="connsiteY9" fmla="*/ 33968 h 283941"/>
                <a:gd name="connsiteX10" fmla="*/ 401922 w 532455"/>
                <a:gd name="connsiteY10" fmla="*/ 31162 h 283941"/>
                <a:gd name="connsiteX11" fmla="*/ 473604 w 532455"/>
                <a:gd name="connsiteY11" fmla="*/ 22290 h 283941"/>
                <a:gd name="connsiteX12" fmla="*/ 498912 w 532455"/>
                <a:gd name="connsiteY12" fmla="*/ 21102 h 283941"/>
                <a:gd name="connsiteX13" fmla="*/ 506438 w 532455"/>
                <a:gd name="connsiteY13" fmla="*/ 28746 h 283941"/>
                <a:gd name="connsiteX14" fmla="*/ 501722 w 532455"/>
                <a:gd name="connsiteY14" fmla="*/ 68417 h 283941"/>
                <a:gd name="connsiteX15" fmla="*/ 491383 w 532455"/>
                <a:gd name="connsiteY15" fmla="*/ 177469 h 283941"/>
                <a:gd name="connsiteX16" fmla="*/ 489556 w 532455"/>
                <a:gd name="connsiteY16" fmla="*/ 210734 h 283941"/>
                <a:gd name="connsiteX17" fmla="*/ 511297 w 532455"/>
                <a:gd name="connsiteY17" fmla="*/ 232159 h 283941"/>
                <a:gd name="connsiteX18" fmla="*/ 513555 w 532455"/>
                <a:gd name="connsiteY18" fmla="*/ 220721 h 283941"/>
                <a:gd name="connsiteX19" fmla="*/ 519652 w 532455"/>
                <a:gd name="connsiteY19" fmla="*/ 66486 h 283941"/>
                <a:gd name="connsiteX20" fmla="*/ 531786 w 532455"/>
                <a:gd name="connsiteY20" fmla="*/ 23396 h 283941"/>
                <a:gd name="connsiteX21" fmla="*/ 530770 w 532455"/>
                <a:gd name="connsiteY21" fmla="*/ 10289 h 283941"/>
                <a:gd name="connsiteX22" fmla="*/ 510084 w 532455"/>
                <a:gd name="connsiteY22" fmla="*/ 298 h 283941"/>
                <a:gd name="connsiteX23" fmla="*/ 446118 w 532455"/>
                <a:gd name="connsiteY23" fmla="*/ 5190 h 283941"/>
                <a:gd name="connsiteX24" fmla="*/ 420975 w 532455"/>
                <a:gd name="connsiteY24" fmla="*/ 12095 h 283941"/>
                <a:gd name="connsiteX25" fmla="*/ 327595 w 532455"/>
                <a:gd name="connsiteY25" fmla="*/ 15253 h 283941"/>
                <a:gd name="connsiteX26" fmla="*/ 107204 w 532455"/>
                <a:gd name="connsiteY26" fmla="*/ 18278 h 283941"/>
                <a:gd name="connsiteX27" fmla="*/ 31226 w 532455"/>
                <a:gd name="connsiteY27" fmla="*/ 15166 h 283941"/>
                <a:gd name="connsiteX28" fmla="*/ 21593 w 532455"/>
                <a:gd name="connsiteY28" fmla="*/ 9410 h 283941"/>
                <a:gd name="connsiteX29" fmla="*/ 4152 w 532455"/>
                <a:gd name="connsiteY29" fmla="*/ 11309 h 283941"/>
                <a:gd name="connsiteX30" fmla="*/ 208 w 532455"/>
                <a:gd name="connsiteY30" fmla="*/ 26633 h 283941"/>
                <a:gd name="connsiteX31" fmla="*/ 6965 w 532455"/>
                <a:gd name="connsiteY31" fmla="*/ 75397 h 283941"/>
                <a:gd name="connsiteX32" fmla="*/ 8480 w 532455"/>
                <a:gd name="connsiteY32" fmla="*/ 83249 h 283941"/>
                <a:gd name="connsiteX33" fmla="*/ 11193 w 532455"/>
                <a:gd name="connsiteY33" fmla="*/ 195797 h 283941"/>
                <a:gd name="connsiteX34" fmla="*/ 16971 w 532455"/>
                <a:gd name="connsiteY34" fmla="*/ 277097 h 283941"/>
                <a:gd name="connsiteX35" fmla="*/ 18618 w 532455"/>
                <a:gd name="connsiteY35" fmla="*/ 284239 h 283941"/>
                <a:gd name="connsiteX36" fmla="*/ 31574 w 532455"/>
                <a:gd name="connsiteY36" fmla="*/ 279179 h 28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32455" h="283941">
                  <a:moveTo>
                    <a:pt x="31574" y="279179"/>
                  </a:moveTo>
                  <a:cubicBezTo>
                    <a:pt x="31811" y="277453"/>
                    <a:pt x="32051" y="275723"/>
                    <a:pt x="32288" y="274000"/>
                  </a:cubicBezTo>
                  <a:cubicBezTo>
                    <a:pt x="30282" y="244264"/>
                    <a:pt x="27863" y="214545"/>
                    <a:pt x="26388" y="184787"/>
                  </a:cubicBezTo>
                  <a:cubicBezTo>
                    <a:pt x="24927" y="155412"/>
                    <a:pt x="24848" y="125967"/>
                    <a:pt x="23348" y="96592"/>
                  </a:cubicBezTo>
                  <a:cubicBezTo>
                    <a:pt x="22415" y="78343"/>
                    <a:pt x="20219" y="60145"/>
                    <a:pt x="18101" y="41982"/>
                  </a:cubicBezTo>
                  <a:cubicBezTo>
                    <a:pt x="16644" y="29504"/>
                    <a:pt x="22562" y="25682"/>
                    <a:pt x="33756" y="27257"/>
                  </a:cubicBezTo>
                  <a:cubicBezTo>
                    <a:pt x="43054" y="28563"/>
                    <a:pt x="52285" y="31094"/>
                    <a:pt x="61601" y="31427"/>
                  </a:cubicBezTo>
                  <a:cubicBezTo>
                    <a:pt x="94130" y="32583"/>
                    <a:pt x="126687" y="33713"/>
                    <a:pt x="159230" y="33570"/>
                  </a:cubicBezTo>
                  <a:cubicBezTo>
                    <a:pt x="205780" y="33369"/>
                    <a:pt x="252331" y="31617"/>
                    <a:pt x="298877" y="31377"/>
                  </a:cubicBezTo>
                  <a:cubicBezTo>
                    <a:pt x="320309" y="31269"/>
                    <a:pt x="341745" y="33724"/>
                    <a:pt x="363188" y="33968"/>
                  </a:cubicBezTo>
                  <a:cubicBezTo>
                    <a:pt x="376090" y="34112"/>
                    <a:pt x="389060" y="32619"/>
                    <a:pt x="401922" y="31162"/>
                  </a:cubicBezTo>
                  <a:cubicBezTo>
                    <a:pt x="425841" y="28449"/>
                    <a:pt x="449689" y="25082"/>
                    <a:pt x="473604" y="22290"/>
                  </a:cubicBezTo>
                  <a:cubicBezTo>
                    <a:pt x="481995" y="21310"/>
                    <a:pt x="490543" y="20510"/>
                    <a:pt x="498912" y="21102"/>
                  </a:cubicBezTo>
                  <a:cubicBezTo>
                    <a:pt x="501722" y="21303"/>
                    <a:pt x="506603" y="26245"/>
                    <a:pt x="506438" y="28746"/>
                  </a:cubicBezTo>
                  <a:cubicBezTo>
                    <a:pt x="505566" y="42014"/>
                    <a:pt x="503050" y="55167"/>
                    <a:pt x="501722" y="68417"/>
                  </a:cubicBezTo>
                  <a:cubicBezTo>
                    <a:pt x="498090" y="104750"/>
                    <a:pt x="494663" y="141100"/>
                    <a:pt x="491383" y="177469"/>
                  </a:cubicBezTo>
                  <a:cubicBezTo>
                    <a:pt x="490389" y="188523"/>
                    <a:pt x="490145" y="199644"/>
                    <a:pt x="489556" y="210734"/>
                  </a:cubicBezTo>
                  <a:cubicBezTo>
                    <a:pt x="496802" y="217875"/>
                    <a:pt x="504048" y="225017"/>
                    <a:pt x="511297" y="232159"/>
                  </a:cubicBezTo>
                  <a:cubicBezTo>
                    <a:pt x="512080" y="228347"/>
                    <a:pt x="513411" y="224558"/>
                    <a:pt x="513555" y="220721"/>
                  </a:cubicBezTo>
                  <a:cubicBezTo>
                    <a:pt x="515510" y="169305"/>
                    <a:pt x="516487" y="117831"/>
                    <a:pt x="519652" y="66486"/>
                  </a:cubicBezTo>
                  <a:cubicBezTo>
                    <a:pt x="520549" y="51944"/>
                    <a:pt x="528043" y="37869"/>
                    <a:pt x="531786" y="23396"/>
                  </a:cubicBezTo>
                  <a:cubicBezTo>
                    <a:pt x="532866" y="19215"/>
                    <a:pt x="533153" y="12163"/>
                    <a:pt x="530770" y="10289"/>
                  </a:cubicBezTo>
                  <a:cubicBezTo>
                    <a:pt x="524798" y="5602"/>
                    <a:pt x="517054" y="223"/>
                    <a:pt x="510084" y="298"/>
                  </a:cubicBezTo>
                  <a:cubicBezTo>
                    <a:pt x="488738" y="539"/>
                    <a:pt x="467360" y="2717"/>
                    <a:pt x="446118" y="5190"/>
                  </a:cubicBezTo>
                  <a:cubicBezTo>
                    <a:pt x="437580" y="6187"/>
                    <a:pt x="429451" y="11617"/>
                    <a:pt x="420975" y="12095"/>
                  </a:cubicBezTo>
                  <a:cubicBezTo>
                    <a:pt x="389885" y="13839"/>
                    <a:pt x="358734" y="14714"/>
                    <a:pt x="327595" y="15253"/>
                  </a:cubicBezTo>
                  <a:cubicBezTo>
                    <a:pt x="254136" y="16523"/>
                    <a:pt x="180670" y="17765"/>
                    <a:pt x="107204" y="18278"/>
                  </a:cubicBezTo>
                  <a:cubicBezTo>
                    <a:pt x="81881" y="18454"/>
                    <a:pt x="56534" y="16631"/>
                    <a:pt x="31226" y="15166"/>
                  </a:cubicBezTo>
                  <a:cubicBezTo>
                    <a:pt x="27867" y="14969"/>
                    <a:pt x="23844" y="12188"/>
                    <a:pt x="21593" y="9410"/>
                  </a:cubicBezTo>
                  <a:cubicBezTo>
                    <a:pt x="14409" y="560"/>
                    <a:pt x="8595" y="2717"/>
                    <a:pt x="4152" y="11309"/>
                  </a:cubicBezTo>
                  <a:cubicBezTo>
                    <a:pt x="1765" y="15924"/>
                    <a:pt x="-277" y="21662"/>
                    <a:pt x="208" y="26633"/>
                  </a:cubicBezTo>
                  <a:cubicBezTo>
                    <a:pt x="1790" y="42954"/>
                    <a:pt x="4583" y="59154"/>
                    <a:pt x="6965" y="75397"/>
                  </a:cubicBezTo>
                  <a:cubicBezTo>
                    <a:pt x="7349" y="78035"/>
                    <a:pt x="8415" y="80622"/>
                    <a:pt x="8480" y="83249"/>
                  </a:cubicBezTo>
                  <a:cubicBezTo>
                    <a:pt x="9395" y="120766"/>
                    <a:pt x="9675" y="158305"/>
                    <a:pt x="11193" y="195797"/>
                  </a:cubicBezTo>
                  <a:cubicBezTo>
                    <a:pt x="12291" y="222946"/>
                    <a:pt x="14994" y="250031"/>
                    <a:pt x="16971" y="277097"/>
                  </a:cubicBezTo>
                  <a:cubicBezTo>
                    <a:pt x="17516" y="279455"/>
                    <a:pt x="18069" y="281856"/>
                    <a:pt x="18618" y="284239"/>
                  </a:cubicBezTo>
                  <a:cubicBezTo>
                    <a:pt x="23061" y="282506"/>
                    <a:pt x="27317" y="280840"/>
                    <a:pt x="31574" y="279179"/>
                  </a:cubicBezTo>
                </a:path>
              </a:pathLst>
            </a:custGeom>
            <a:solidFill>
              <a:srgbClr val="1C2224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76D6CEB-1364-6541-4BB8-A2D69F4EDEFA}"/>
                </a:ext>
              </a:extLst>
            </p:cNvPr>
            <p:cNvSpPr/>
            <p:nvPr/>
          </p:nvSpPr>
          <p:spPr>
            <a:xfrm flipV="1">
              <a:off x="11207161" y="397516"/>
              <a:ext cx="229825" cy="131302"/>
            </a:xfrm>
            <a:custGeom>
              <a:avLst/>
              <a:gdLst>
                <a:gd name="connsiteX0" fmla="*/ 229922 w 229825"/>
                <a:gd name="connsiteY0" fmla="*/ 6260 h 131302"/>
                <a:gd name="connsiteX1" fmla="*/ 215003 w 229825"/>
                <a:gd name="connsiteY1" fmla="*/ 12099 h 131302"/>
                <a:gd name="connsiteX2" fmla="*/ 199280 w 229825"/>
                <a:gd name="connsiteY2" fmla="*/ 16502 h 131302"/>
                <a:gd name="connsiteX3" fmla="*/ 198064 w 229825"/>
                <a:gd name="connsiteY3" fmla="*/ 12472 h 131302"/>
                <a:gd name="connsiteX4" fmla="*/ 207750 w 229825"/>
                <a:gd name="connsiteY4" fmla="*/ 155 h 131302"/>
                <a:gd name="connsiteX5" fmla="*/ 168234 w 229825"/>
                <a:gd name="connsiteY5" fmla="*/ 22628 h 131302"/>
                <a:gd name="connsiteX6" fmla="*/ 98378 w 229825"/>
                <a:gd name="connsiteY6" fmla="*/ 86875 h 131302"/>
                <a:gd name="connsiteX7" fmla="*/ 47120 w 229825"/>
                <a:gd name="connsiteY7" fmla="*/ 107650 h 131302"/>
                <a:gd name="connsiteX8" fmla="*/ 10126 w 229825"/>
                <a:gd name="connsiteY8" fmla="*/ 91221 h 131302"/>
                <a:gd name="connsiteX9" fmla="*/ 96 w 229825"/>
                <a:gd name="connsiteY9" fmla="*/ 90385 h 131302"/>
                <a:gd name="connsiteX10" fmla="*/ 1905 w 229825"/>
                <a:gd name="connsiteY10" fmla="*/ 102945 h 131302"/>
                <a:gd name="connsiteX11" fmla="*/ 45576 w 229825"/>
                <a:gd name="connsiteY11" fmla="*/ 129660 h 131302"/>
                <a:gd name="connsiteX12" fmla="*/ 112898 w 229825"/>
                <a:gd name="connsiteY12" fmla="*/ 106728 h 131302"/>
                <a:gd name="connsiteX13" fmla="*/ 154708 w 229825"/>
                <a:gd name="connsiteY13" fmla="*/ 69415 h 131302"/>
                <a:gd name="connsiteX14" fmla="*/ 164114 w 229825"/>
                <a:gd name="connsiteY14" fmla="*/ 58868 h 131302"/>
                <a:gd name="connsiteX15" fmla="*/ 212825 w 229825"/>
                <a:gd name="connsiteY15" fmla="*/ 21774 h 131302"/>
                <a:gd name="connsiteX16" fmla="*/ 229922 w 229825"/>
                <a:gd name="connsiteY16" fmla="*/ 6260 h 131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825" h="131302">
                  <a:moveTo>
                    <a:pt x="229922" y="6260"/>
                  </a:moveTo>
                  <a:cubicBezTo>
                    <a:pt x="224955" y="8227"/>
                    <a:pt x="220060" y="10409"/>
                    <a:pt x="215003" y="12099"/>
                  </a:cubicBezTo>
                  <a:cubicBezTo>
                    <a:pt x="209846" y="13818"/>
                    <a:pt x="204527" y="15053"/>
                    <a:pt x="199280" y="16502"/>
                  </a:cubicBezTo>
                  <a:cubicBezTo>
                    <a:pt x="198875" y="15157"/>
                    <a:pt x="198466" y="13814"/>
                    <a:pt x="198064" y="12472"/>
                  </a:cubicBezTo>
                  <a:cubicBezTo>
                    <a:pt x="201290" y="8370"/>
                    <a:pt x="204520" y="4261"/>
                    <a:pt x="207750" y="155"/>
                  </a:cubicBezTo>
                  <a:cubicBezTo>
                    <a:pt x="194472" y="7516"/>
                    <a:pt x="179653" y="13046"/>
                    <a:pt x="168234" y="22628"/>
                  </a:cubicBezTo>
                  <a:cubicBezTo>
                    <a:pt x="144017" y="42934"/>
                    <a:pt x="121652" y="65432"/>
                    <a:pt x="98378" y="86875"/>
                  </a:cubicBezTo>
                  <a:cubicBezTo>
                    <a:pt x="83912" y="100204"/>
                    <a:pt x="68491" y="113371"/>
                    <a:pt x="47120" y="107650"/>
                  </a:cubicBezTo>
                  <a:cubicBezTo>
                    <a:pt x="34254" y="104205"/>
                    <a:pt x="22551" y="96525"/>
                    <a:pt x="10126" y="91221"/>
                  </a:cubicBezTo>
                  <a:cubicBezTo>
                    <a:pt x="7198" y="89972"/>
                    <a:pt x="3462" y="90611"/>
                    <a:pt x="96" y="90385"/>
                  </a:cubicBezTo>
                  <a:cubicBezTo>
                    <a:pt x="620" y="94630"/>
                    <a:pt x="-281" y="99895"/>
                    <a:pt x="1905" y="102945"/>
                  </a:cubicBezTo>
                  <a:cubicBezTo>
                    <a:pt x="12588" y="117853"/>
                    <a:pt x="27521" y="125454"/>
                    <a:pt x="45576" y="129660"/>
                  </a:cubicBezTo>
                  <a:cubicBezTo>
                    <a:pt x="73490" y="136167"/>
                    <a:pt x="93756" y="124205"/>
                    <a:pt x="112898" y="106728"/>
                  </a:cubicBezTo>
                  <a:cubicBezTo>
                    <a:pt x="126687" y="94128"/>
                    <a:pt x="140866" y="81958"/>
                    <a:pt x="154708" y="69415"/>
                  </a:cubicBezTo>
                  <a:cubicBezTo>
                    <a:pt x="158185" y="66268"/>
                    <a:pt x="161473" y="62729"/>
                    <a:pt x="164114" y="58868"/>
                  </a:cubicBezTo>
                  <a:cubicBezTo>
                    <a:pt x="176280" y="41064"/>
                    <a:pt x="196445" y="33944"/>
                    <a:pt x="212825" y="21774"/>
                  </a:cubicBezTo>
                  <a:cubicBezTo>
                    <a:pt x="218976" y="17209"/>
                    <a:pt x="224248" y="11464"/>
                    <a:pt x="229922" y="6260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6421CC2A-06AF-7FAE-596D-2ACE25B9EC39}"/>
                </a:ext>
              </a:extLst>
            </p:cNvPr>
            <p:cNvSpPr/>
            <p:nvPr/>
          </p:nvSpPr>
          <p:spPr>
            <a:xfrm flipV="1">
              <a:off x="11914256" y="479159"/>
              <a:ext cx="21163" cy="98476"/>
            </a:xfrm>
            <a:custGeom>
              <a:avLst/>
              <a:gdLst>
                <a:gd name="connsiteX0" fmla="*/ 21454 w 21163"/>
                <a:gd name="connsiteY0" fmla="*/ 11731 h 98476"/>
                <a:gd name="connsiteX1" fmla="*/ 291 w 21163"/>
                <a:gd name="connsiteY1" fmla="*/ 186 h 98476"/>
                <a:gd name="connsiteX2" fmla="*/ 3449 w 21163"/>
                <a:gd name="connsiteY2" fmla="*/ 49768 h 98476"/>
                <a:gd name="connsiteX3" fmla="*/ 5746 w 21163"/>
                <a:gd name="connsiteY3" fmla="*/ 78963 h 98476"/>
                <a:gd name="connsiteX4" fmla="*/ 9873 w 21163"/>
                <a:gd name="connsiteY4" fmla="*/ 97916 h 98476"/>
                <a:gd name="connsiteX5" fmla="*/ 14387 w 21163"/>
                <a:gd name="connsiteY5" fmla="*/ 98662 h 98476"/>
                <a:gd name="connsiteX6" fmla="*/ 19778 w 21163"/>
                <a:gd name="connsiteY6" fmla="*/ 80334 h 98476"/>
                <a:gd name="connsiteX7" fmla="*/ 20219 w 21163"/>
                <a:gd name="connsiteY7" fmla="*/ 30328 h 98476"/>
                <a:gd name="connsiteX8" fmla="*/ 21454 w 21163"/>
                <a:gd name="connsiteY8" fmla="*/ 11731 h 98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63" h="98476">
                  <a:moveTo>
                    <a:pt x="21454" y="11731"/>
                  </a:moveTo>
                  <a:cubicBezTo>
                    <a:pt x="14398" y="7887"/>
                    <a:pt x="7343" y="4040"/>
                    <a:pt x="291" y="186"/>
                  </a:cubicBezTo>
                  <a:cubicBezTo>
                    <a:pt x="1342" y="16709"/>
                    <a:pt x="2351" y="33238"/>
                    <a:pt x="3449" y="49768"/>
                  </a:cubicBezTo>
                  <a:cubicBezTo>
                    <a:pt x="4102" y="59508"/>
                    <a:pt x="4558" y="69284"/>
                    <a:pt x="5746" y="78963"/>
                  </a:cubicBezTo>
                  <a:cubicBezTo>
                    <a:pt x="6532" y="85355"/>
                    <a:pt x="8459" y="91603"/>
                    <a:pt x="9873" y="97916"/>
                  </a:cubicBezTo>
                  <a:cubicBezTo>
                    <a:pt x="11376" y="98163"/>
                    <a:pt x="12884" y="98411"/>
                    <a:pt x="14387" y="98662"/>
                  </a:cubicBezTo>
                  <a:cubicBezTo>
                    <a:pt x="16272" y="92554"/>
                    <a:pt x="19484" y="86514"/>
                    <a:pt x="19778" y="80334"/>
                  </a:cubicBezTo>
                  <a:cubicBezTo>
                    <a:pt x="20571" y="63696"/>
                    <a:pt x="20011" y="46998"/>
                    <a:pt x="20219" y="30328"/>
                  </a:cubicBezTo>
                  <a:cubicBezTo>
                    <a:pt x="20298" y="24123"/>
                    <a:pt x="21023" y="17929"/>
                    <a:pt x="21454" y="11731"/>
                  </a:cubicBezTo>
                </a:path>
              </a:pathLst>
            </a:custGeom>
            <a:solidFill>
              <a:srgbClr val="202425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1526AE9-0FD1-2B26-EB32-C1496867D5DE}"/>
                </a:ext>
              </a:extLst>
            </p:cNvPr>
            <p:cNvSpPr/>
            <p:nvPr/>
          </p:nvSpPr>
          <p:spPr>
            <a:xfrm flipV="1">
              <a:off x="12055636" y="428878"/>
              <a:ext cx="54215" cy="95102"/>
            </a:xfrm>
            <a:custGeom>
              <a:avLst/>
              <a:gdLst>
                <a:gd name="connsiteX0" fmla="*/ 17362 w 54215"/>
                <a:gd name="connsiteY0" fmla="*/ 20654 h 95102"/>
                <a:gd name="connsiteX1" fmla="*/ 18808 w 54215"/>
                <a:gd name="connsiteY1" fmla="*/ 17317 h 95102"/>
                <a:gd name="connsiteX2" fmla="*/ 26707 w 54215"/>
                <a:gd name="connsiteY2" fmla="*/ 21293 h 95102"/>
                <a:gd name="connsiteX3" fmla="*/ 25418 w 54215"/>
                <a:gd name="connsiteY3" fmla="*/ 24760 h 95102"/>
                <a:gd name="connsiteX4" fmla="*/ 17362 w 54215"/>
                <a:gd name="connsiteY4" fmla="*/ 20654 h 95102"/>
                <a:gd name="connsiteX5" fmla="*/ 48767 w 54215"/>
                <a:gd name="connsiteY5" fmla="*/ 1609 h 95102"/>
                <a:gd name="connsiteX6" fmla="*/ 38345 w 54215"/>
                <a:gd name="connsiteY6" fmla="*/ 169 h 95102"/>
                <a:gd name="connsiteX7" fmla="*/ 42264 w 54215"/>
                <a:gd name="connsiteY7" fmla="*/ 11829 h 95102"/>
                <a:gd name="connsiteX8" fmla="*/ 28727 w 54215"/>
                <a:gd name="connsiteY8" fmla="*/ 10975 h 95102"/>
                <a:gd name="connsiteX9" fmla="*/ 30522 w 54215"/>
                <a:gd name="connsiteY9" fmla="*/ 1946 h 95102"/>
                <a:gd name="connsiteX10" fmla="*/ 6394 w 54215"/>
                <a:gd name="connsiteY10" fmla="*/ 1946 h 95102"/>
                <a:gd name="connsiteX11" fmla="*/ 11376 w 54215"/>
                <a:gd name="connsiteY11" fmla="*/ 15874 h 95102"/>
                <a:gd name="connsiteX12" fmla="*/ 344 w 54215"/>
                <a:gd name="connsiteY12" fmla="*/ 17220 h 95102"/>
                <a:gd name="connsiteX13" fmla="*/ 344 w 54215"/>
                <a:gd name="connsiteY13" fmla="*/ 22603 h 95102"/>
                <a:gd name="connsiteX14" fmla="*/ 16902 w 54215"/>
                <a:gd name="connsiteY14" fmla="*/ 33753 h 95102"/>
                <a:gd name="connsiteX15" fmla="*/ 12158 w 54215"/>
                <a:gd name="connsiteY15" fmla="*/ 35426 h 95102"/>
                <a:gd name="connsiteX16" fmla="*/ 347 w 54215"/>
                <a:gd name="connsiteY16" fmla="*/ 54906 h 95102"/>
                <a:gd name="connsiteX17" fmla="*/ 344 w 54215"/>
                <a:gd name="connsiteY17" fmla="*/ 54902 h 95102"/>
                <a:gd name="connsiteX18" fmla="*/ 4535 w 54215"/>
                <a:gd name="connsiteY18" fmla="*/ 56973 h 95102"/>
                <a:gd name="connsiteX19" fmla="*/ 344 w 54215"/>
                <a:gd name="connsiteY19" fmla="*/ 60289 h 95102"/>
                <a:gd name="connsiteX20" fmla="*/ 347 w 54215"/>
                <a:gd name="connsiteY20" fmla="*/ 60285 h 95102"/>
                <a:gd name="connsiteX21" fmla="*/ 344 w 54215"/>
                <a:gd name="connsiteY21" fmla="*/ 76435 h 95102"/>
                <a:gd name="connsiteX22" fmla="*/ 9072 w 54215"/>
                <a:gd name="connsiteY22" fmla="*/ 77167 h 95102"/>
                <a:gd name="connsiteX23" fmla="*/ 5730 w 54215"/>
                <a:gd name="connsiteY23" fmla="*/ 92584 h 95102"/>
                <a:gd name="connsiteX24" fmla="*/ 11074 w 54215"/>
                <a:gd name="connsiteY24" fmla="*/ 95272 h 95102"/>
                <a:gd name="connsiteX25" fmla="*/ 16493 w 54215"/>
                <a:gd name="connsiteY25" fmla="*/ 92573 h 95102"/>
                <a:gd name="connsiteX26" fmla="*/ 21873 w 54215"/>
                <a:gd name="connsiteY26" fmla="*/ 87201 h 95102"/>
                <a:gd name="connsiteX27" fmla="*/ 25232 w 54215"/>
                <a:gd name="connsiteY27" fmla="*/ 79722 h 95102"/>
                <a:gd name="connsiteX28" fmla="*/ 16683 w 54215"/>
                <a:gd name="connsiteY28" fmla="*/ 70743 h 95102"/>
                <a:gd name="connsiteX29" fmla="*/ 16805 w 54215"/>
                <a:gd name="connsiteY29" fmla="*/ 70868 h 95102"/>
                <a:gd name="connsiteX30" fmla="*/ 11806 w 54215"/>
                <a:gd name="connsiteY30" fmla="*/ 54446 h 95102"/>
                <a:gd name="connsiteX31" fmla="*/ 21815 w 54215"/>
                <a:gd name="connsiteY31" fmla="*/ 49490 h 95102"/>
                <a:gd name="connsiteX32" fmla="*/ 21848 w 54215"/>
                <a:gd name="connsiteY32" fmla="*/ 49458 h 95102"/>
                <a:gd name="connsiteX33" fmla="*/ 26893 w 54215"/>
                <a:gd name="connsiteY33" fmla="*/ 44121 h 95102"/>
                <a:gd name="connsiteX34" fmla="*/ 27658 w 54215"/>
                <a:gd name="connsiteY34" fmla="*/ 42377 h 95102"/>
                <a:gd name="connsiteX35" fmla="*/ 27170 w 54215"/>
                <a:gd name="connsiteY35" fmla="*/ 38835 h 95102"/>
                <a:gd name="connsiteX36" fmla="*/ 23125 w 54215"/>
                <a:gd name="connsiteY36" fmla="*/ 36215 h 95102"/>
                <a:gd name="connsiteX37" fmla="*/ 24719 w 54215"/>
                <a:gd name="connsiteY37" fmla="*/ 34625 h 95102"/>
                <a:gd name="connsiteX38" fmla="*/ 27342 w 54215"/>
                <a:gd name="connsiteY38" fmla="*/ 38670 h 95102"/>
                <a:gd name="connsiteX39" fmla="*/ 30913 w 54215"/>
                <a:gd name="connsiteY39" fmla="*/ 39162 h 95102"/>
                <a:gd name="connsiteX40" fmla="*/ 33098 w 54215"/>
                <a:gd name="connsiteY40" fmla="*/ 34582 h 95102"/>
                <a:gd name="connsiteX41" fmla="*/ 33095 w 54215"/>
                <a:gd name="connsiteY41" fmla="*/ 17851 h 95102"/>
                <a:gd name="connsiteX42" fmla="*/ 44016 w 54215"/>
                <a:gd name="connsiteY42" fmla="*/ 23127 h 95102"/>
                <a:gd name="connsiteX43" fmla="*/ 43883 w 54215"/>
                <a:gd name="connsiteY43" fmla="*/ 23217 h 95102"/>
                <a:gd name="connsiteX44" fmla="*/ 49187 w 54215"/>
                <a:gd name="connsiteY44" fmla="*/ 17485 h 95102"/>
                <a:gd name="connsiteX45" fmla="*/ 49051 w 54215"/>
                <a:gd name="connsiteY45" fmla="*/ 17615 h 95102"/>
                <a:gd name="connsiteX46" fmla="*/ 54559 w 54215"/>
                <a:gd name="connsiteY46" fmla="*/ 12084 h 95102"/>
                <a:gd name="connsiteX47" fmla="*/ 54452 w 54215"/>
                <a:gd name="connsiteY47" fmla="*/ 12217 h 95102"/>
                <a:gd name="connsiteX48" fmla="*/ 54434 w 54215"/>
                <a:gd name="connsiteY48" fmla="*/ 6087 h 95102"/>
                <a:gd name="connsiteX49" fmla="*/ 54534 w 54215"/>
                <a:gd name="connsiteY49" fmla="*/ 6217 h 95102"/>
                <a:gd name="connsiteX50" fmla="*/ 48767 w 54215"/>
                <a:gd name="connsiteY50" fmla="*/ 1609 h 9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215" h="95102">
                  <a:moveTo>
                    <a:pt x="17362" y="20654"/>
                  </a:moveTo>
                  <a:cubicBezTo>
                    <a:pt x="17846" y="19542"/>
                    <a:pt x="18327" y="18433"/>
                    <a:pt x="18808" y="17317"/>
                  </a:cubicBezTo>
                  <a:cubicBezTo>
                    <a:pt x="21460" y="18612"/>
                    <a:pt x="24123" y="19875"/>
                    <a:pt x="26707" y="21293"/>
                  </a:cubicBezTo>
                  <a:cubicBezTo>
                    <a:pt x="26814" y="21347"/>
                    <a:pt x="26158" y="22793"/>
                    <a:pt x="25418" y="24760"/>
                  </a:cubicBezTo>
                  <a:cubicBezTo>
                    <a:pt x="22626" y="23335"/>
                    <a:pt x="19992" y="21993"/>
                    <a:pt x="17362" y="20654"/>
                  </a:cubicBezTo>
                  <a:moveTo>
                    <a:pt x="48767" y="1609"/>
                  </a:moveTo>
                  <a:cubicBezTo>
                    <a:pt x="45293" y="1131"/>
                    <a:pt x="41816" y="647"/>
                    <a:pt x="38345" y="169"/>
                  </a:cubicBezTo>
                  <a:cubicBezTo>
                    <a:pt x="39497" y="3604"/>
                    <a:pt x="40649" y="7035"/>
                    <a:pt x="42264" y="11829"/>
                  </a:cubicBezTo>
                  <a:cubicBezTo>
                    <a:pt x="36946" y="11492"/>
                    <a:pt x="32923" y="11241"/>
                    <a:pt x="28727" y="10975"/>
                  </a:cubicBezTo>
                  <a:cubicBezTo>
                    <a:pt x="29517" y="6988"/>
                    <a:pt x="30016" y="4462"/>
                    <a:pt x="30522" y="1946"/>
                  </a:cubicBezTo>
                  <a:lnTo>
                    <a:pt x="6394" y="1946"/>
                  </a:lnTo>
                  <a:cubicBezTo>
                    <a:pt x="8164" y="6884"/>
                    <a:pt x="9538" y="10749"/>
                    <a:pt x="11376" y="15874"/>
                  </a:cubicBezTo>
                  <a:cubicBezTo>
                    <a:pt x="6979" y="16412"/>
                    <a:pt x="3663" y="16818"/>
                    <a:pt x="344" y="17220"/>
                  </a:cubicBezTo>
                  <a:lnTo>
                    <a:pt x="344" y="22603"/>
                  </a:lnTo>
                  <a:cubicBezTo>
                    <a:pt x="5863" y="26321"/>
                    <a:pt x="11383" y="30039"/>
                    <a:pt x="16902" y="33753"/>
                  </a:cubicBezTo>
                  <a:cubicBezTo>
                    <a:pt x="15320" y="34313"/>
                    <a:pt x="13737" y="34869"/>
                    <a:pt x="12158" y="35426"/>
                  </a:cubicBezTo>
                  <a:cubicBezTo>
                    <a:pt x="8217" y="41921"/>
                    <a:pt x="4280" y="48410"/>
                    <a:pt x="347" y="54906"/>
                  </a:cubicBezTo>
                  <a:lnTo>
                    <a:pt x="344" y="54902"/>
                  </a:lnTo>
                  <a:cubicBezTo>
                    <a:pt x="1740" y="55591"/>
                    <a:pt x="3136" y="56284"/>
                    <a:pt x="4535" y="56973"/>
                  </a:cubicBezTo>
                  <a:cubicBezTo>
                    <a:pt x="3136" y="58078"/>
                    <a:pt x="1740" y="59183"/>
                    <a:pt x="344" y="60289"/>
                  </a:cubicBezTo>
                  <a:lnTo>
                    <a:pt x="347" y="60285"/>
                  </a:lnTo>
                  <a:cubicBezTo>
                    <a:pt x="347" y="65668"/>
                    <a:pt x="344" y="71051"/>
                    <a:pt x="344" y="76435"/>
                  </a:cubicBezTo>
                  <a:cubicBezTo>
                    <a:pt x="3326" y="76686"/>
                    <a:pt x="6312" y="76934"/>
                    <a:pt x="9072" y="77167"/>
                  </a:cubicBezTo>
                  <a:cubicBezTo>
                    <a:pt x="7855" y="82798"/>
                    <a:pt x="6796" y="87693"/>
                    <a:pt x="5730" y="92584"/>
                  </a:cubicBezTo>
                  <a:cubicBezTo>
                    <a:pt x="7514" y="93481"/>
                    <a:pt x="9294" y="94375"/>
                    <a:pt x="11074" y="95272"/>
                  </a:cubicBezTo>
                  <a:cubicBezTo>
                    <a:pt x="12879" y="94375"/>
                    <a:pt x="14688" y="93474"/>
                    <a:pt x="16493" y="92573"/>
                  </a:cubicBezTo>
                  <a:cubicBezTo>
                    <a:pt x="18284" y="90786"/>
                    <a:pt x="20078" y="88992"/>
                    <a:pt x="21873" y="87201"/>
                  </a:cubicBezTo>
                  <a:cubicBezTo>
                    <a:pt x="23208" y="84229"/>
                    <a:pt x="24543" y="81254"/>
                    <a:pt x="25232" y="79722"/>
                  </a:cubicBezTo>
                  <a:cubicBezTo>
                    <a:pt x="21941" y="76266"/>
                    <a:pt x="19310" y="73506"/>
                    <a:pt x="16683" y="70743"/>
                  </a:cubicBezTo>
                  <a:cubicBezTo>
                    <a:pt x="16683" y="70743"/>
                    <a:pt x="16805" y="70865"/>
                    <a:pt x="16805" y="70868"/>
                  </a:cubicBezTo>
                  <a:cubicBezTo>
                    <a:pt x="14957" y="65414"/>
                    <a:pt x="12395" y="60034"/>
                    <a:pt x="11806" y="54446"/>
                  </a:cubicBezTo>
                  <a:cubicBezTo>
                    <a:pt x="11673" y="53161"/>
                    <a:pt x="18302" y="51159"/>
                    <a:pt x="21815" y="49490"/>
                  </a:cubicBezTo>
                  <a:lnTo>
                    <a:pt x="21848" y="49458"/>
                  </a:lnTo>
                  <a:cubicBezTo>
                    <a:pt x="23531" y="47681"/>
                    <a:pt x="25214" y="45901"/>
                    <a:pt x="26893" y="44121"/>
                  </a:cubicBezTo>
                  <a:cubicBezTo>
                    <a:pt x="27568" y="43727"/>
                    <a:pt x="27823" y="43149"/>
                    <a:pt x="27658" y="42377"/>
                  </a:cubicBezTo>
                  <a:cubicBezTo>
                    <a:pt x="27493" y="41193"/>
                    <a:pt x="27331" y="40016"/>
                    <a:pt x="27170" y="38835"/>
                  </a:cubicBezTo>
                  <a:cubicBezTo>
                    <a:pt x="25824" y="37963"/>
                    <a:pt x="24475" y="37087"/>
                    <a:pt x="23125" y="36215"/>
                  </a:cubicBezTo>
                  <a:lnTo>
                    <a:pt x="24719" y="34625"/>
                  </a:lnTo>
                  <a:cubicBezTo>
                    <a:pt x="25594" y="35971"/>
                    <a:pt x="26466" y="37321"/>
                    <a:pt x="27342" y="38670"/>
                  </a:cubicBezTo>
                  <a:cubicBezTo>
                    <a:pt x="28533" y="38831"/>
                    <a:pt x="29721" y="38996"/>
                    <a:pt x="30913" y="39162"/>
                  </a:cubicBezTo>
                  <a:cubicBezTo>
                    <a:pt x="31641" y="37636"/>
                    <a:pt x="32370" y="36111"/>
                    <a:pt x="33098" y="34582"/>
                  </a:cubicBezTo>
                  <a:cubicBezTo>
                    <a:pt x="33095" y="29303"/>
                    <a:pt x="33095" y="24028"/>
                    <a:pt x="33095" y="17851"/>
                  </a:cubicBezTo>
                  <a:cubicBezTo>
                    <a:pt x="38051" y="20245"/>
                    <a:pt x="41037" y="21688"/>
                    <a:pt x="44016" y="23127"/>
                  </a:cubicBezTo>
                  <a:cubicBezTo>
                    <a:pt x="44016" y="23127"/>
                    <a:pt x="43886" y="23220"/>
                    <a:pt x="43883" y="23217"/>
                  </a:cubicBezTo>
                  <a:cubicBezTo>
                    <a:pt x="45648" y="21304"/>
                    <a:pt x="47418" y="19391"/>
                    <a:pt x="49187" y="17485"/>
                  </a:cubicBezTo>
                  <a:lnTo>
                    <a:pt x="49051" y="17615"/>
                  </a:lnTo>
                  <a:cubicBezTo>
                    <a:pt x="50888" y="15770"/>
                    <a:pt x="52725" y="13929"/>
                    <a:pt x="54559" y="12084"/>
                  </a:cubicBezTo>
                  <a:lnTo>
                    <a:pt x="54452" y="12217"/>
                  </a:lnTo>
                  <a:cubicBezTo>
                    <a:pt x="54445" y="10171"/>
                    <a:pt x="54441" y="8133"/>
                    <a:pt x="54434" y="6087"/>
                  </a:cubicBezTo>
                  <a:cubicBezTo>
                    <a:pt x="54434" y="6087"/>
                    <a:pt x="54538" y="6217"/>
                    <a:pt x="54534" y="6217"/>
                  </a:cubicBezTo>
                  <a:cubicBezTo>
                    <a:pt x="52614" y="4681"/>
                    <a:pt x="50687" y="3145"/>
                    <a:pt x="48767" y="1609"/>
                  </a:cubicBezTo>
                </a:path>
              </a:pathLst>
            </a:custGeom>
            <a:solidFill>
              <a:srgbClr val="FEFEFE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6A6EFE1F-93CE-9874-C3FD-E8FE17229695}"/>
                </a:ext>
              </a:extLst>
            </p:cNvPr>
            <p:cNvSpPr/>
            <p:nvPr/>
          </p:nvSpPr>
          <p:spPr>
            <a:xfrm flipV="1">
              <a:off x="11978804" y="506931"/>
              <a:ext cx="118756" cy="21715"/>
            </a:xfrm>
            <a:custGeom>
              <a:avLst/>
              <a:gdLst>
                <a:gd name="connsiteX0" fmla="*/ 77167 w 118756"/>
                <a:gd name="connsiteY0" fmla="*/ 21911 h 21715"/>
                <a:gd name="connsiteX1" fmla="*/ 88199 w 118756"/>
                <a:gd name="connsiteY1" fmla="*/ 20565 h 21715"/>
                <a:gd name="connsiteX2" fmla="*/ 83221 w 118756"/>
                <a:gd name="connsiteY2" fmla="*/ 6637 h 21715"/>
                <a:gd name="connsiteX3" fmla="*/ 107345 w 118756"/>
                <a:gd name="connsiteY3" fmla="*/ 6637 h 21715"/>
                <a:gd name="connsiteX4" fmla="*/ 105551 w 118756"/>
                <a:gd name="connsiteY4" fmla="*/ 15667 h 21715"/>
                <a:gd name="connsiteX5" fmla="*/ 119091 w 118756"/>
                <a:gd name="connsiteY5" fmla="*/ 16521 h 21715"/>
                <a:gd name="connsiteX6" fmla="*/ 115169 w 118756"/>
                <a:gd name="connsiteY6" fmla="*/ 4861 h 21715"/>
                <a:gd name="connsiteX7" fmla="*/ 100031 w 118756"/>
                <a:gd name="connsiteY7" fmla="*/ 931 h 21715"/>
                <a:gd name="connsiteX8" fmla="*/ 77285 w 118756"/>
                <a:gd name="connsiteY8" fmla="*/ 195 h 21715"/>
                <a:gd name="connsiteX9" fmla="*/ 64879 w 118756"/>
                <a:gd name="connsiteY9" fmla="*/ 10416 h 21715"/>
                <a:gd name="connsiteX10" fmla="*/ 20601 w 118756"/>
                <a:gd name="connsiteY10" fmla="*/ 6548 h 21715"/>
                <a:gd name="connsiteX11" fmla="*/ 335 w 118756"/>
                <a:gd name="connsiteY11" fmla="*/ 9343 h 21715"/>
                <a:gd name="connsiteX12" fmla="*/ 30520 w 118756"/>
                <a:gd name="connsiteY12" fmla="*/ 16244 h 21715"/>
                <a:gd name="connsiteX13" fmla="*/ 66752 w 118756"/>
                <a:gd name="connsiteY13" fmla="*/ 16776 h 21715"/>
                <a:gd name="connsiteX14" fmla="*/ 77167 w 118756"/>
                <a:gd name="connsiteY14" fmla="*/ 21911 h 2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756" h="21715">
                  <a:moveTo>
                    <a:pt x="77167" y="21911"/>
                  </a:moveTo>
                  <a:cubicBezTo>
                    <a:pt x="80487" y="21509"/>
                    <a:pt x="83806" y="21104"/>
                    <a:pt x="88199" y="20565"/>
                  </a:cubicBezTo>
                  <a:cubicBezTo>
                    <a:pt x="86365" y="15441"/>
                    <a:pt x="84987" y="11575"/>
                    <a:pt x="83221" y="6637"/>
                  </a:cubicBezTo>
                  <a:lnTo>
                    <a:pt x="107345" y="6637"/>
                  </a:lnTo>
                  <a:cubicBezTo>
                    <a:pt x="106843" y="9153"/>
                    <a:pt x="106340" y="11679"/>
                    <a:pt x="105551" y="15667"/>
                  </a:cubicBezTo>
                  <a:cubicBezTo>
                    <a:pt x="109746" y="15932"/>
                    <a:pt x="113769" y="16183"/>
                    <a:pt x="119091" y="16521"/>
                  </a:cubicBezTo>
                  <a:cubicBezTo>
                    <a:pt x="117473" y="11726"/>
                    <a:pt x="116321" y="8295"/>
                    <a:pt x="115169" y="4861"/>
                  </a:cubicBezTo>
                  <a:cubicBezTo>
                    <a:pt x="110130" y="3497"/>
                    <a:pt x="105159" y="1477"/>
                    <a:pt x="100031" y="931"/>
                  </a:cubicBezTo>
                  <a:cubicBezTo>
                    <a:pt x="92509" y="134"/>
                    <a:pt x="84872" y="389"/>
                    <a:pt x="77285" y="195"/>
                  </a:cubicBezTo>
                  <a:cubicBezTo>
                    <a:pt x="73148" y="3784"/>
                    <a:pt x="68992" y="10445"/>
                    <a:pt x="64879" y="10416"/>
                  </a:cubicBezTo>
                  <a:cubicBezTo>
                    <a:pt x="50115" y="10319"/>
                    <a:pt x="35379" y="7764"/>
                    <a:pt x="20601" y="6548"/>
                  </a:cubicBezTo>
                  <a:cubicBezTo>
                    <a:pt x="14094" y="6009"/>
                    <a:pt x="7505" y="6454"/>
                    <a:pt x="335" y="9343"/>
                  </a:cubicBezTo>
                  <a:cubicBezTo>
                    <a:pt x="10387" y="11737"/>
                    <a:pt x="20331" y="15218"/>
                    <a:pt x="30520" y="16244"/>
                  </a:cubicBezTo>
                  <a:cubicBezTo>
                    <a:pt x="42489" y="17450"/>
                    <a:pt x="54690" y="16130"/>
                    <a:pt x="66752" y="16776"/>
                  </a:cubicBezTo>
                  <a:cubicBezTo>
                    <a:pt x="70305" y="16966"/>
                    <a:pt x="73700" y="20120"/>
                    <a:pt x="77167" y="2191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8F46193B-BC44-7CAA-85E5-EB73D223A7D2}"/>
                </a:ext>
              </a:extLst>
            </p:cNvPr>
            <p:cNvSpPr/>
            <p:nvPr/>
          </p:nvSpPr>
          <p:spPr>
            <a:xfrm flipV="1">
              <a:off x="11440365" y="472546"/>
              <a:ext cx="16608" cy="62175"/>
            </a:xfrm>
            <a:custGeom>
              <a:avLst/>
              <a:gdLst>
                <a:gd name="connsiteX0" fmla="*/ 9876 w 16608"/>
                <a:gd name="connsiteY0" fmla="*/ 178 h 62175"/>
                <a:gd name="connsiteX1" fmla="*/ 7368 w 16608"/>
                <a:gd name="connsiteY1" fmla="*/ 1155 h 62175"/>
                <a:gd name="connsiteX2" fmla="*/ 2200 w 16608"/>
                <a:gd name="connsiteY2" fmla="*/ 7004 h 62175"/>
                <a:gd name="connsiteX3" fmla="*/ 2207 w 16608"/>
                <a:gd name="connsiteY3" fmla="*/ 6843 h 62175"/>
                <a:gd name="connsiteX4" fmla="*/ 111 w 16608"/>
                <a:gd name="connsiteY4" fmla="*/ 12395 h 62175"/>
                <a:gd name="connsiteX5" fmla="*/ 2849 w 16608"/>
                <a:gd name="connsiteY5" fmla="*/ 62049 h 62175"/>
                <a:gd name="connsiteX6" fmla="*/ 6815 w 16608"/>
                <a:gd name="connsiteY6" fmla="*/ 62354 h 62175"/>
                <a:gd name="connsiteX7" fmla="*/ 16720 w 16608"/>
                <a:gd name="connsiteY7" fmla="*/ 1316 h 62175"/>
                <a:gd name="connsiteX8" fmla="*/ 9876 w 16608"/>
                <a:gd name="connsiteY8" fmla="*/ 178 h 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8" h="62175">
                  <a:moveTo>
                    <a:pt x="9876" y="178"/>
                  </a:moveTo>
                  <a:lnTo>
                    <a:pt x="7368" y="1155"/>
                  </a:lnTo>
                  <a:cubicBezTo>
                    <a:pt x="5645" y="3107"/>
                    <a:pt x="3923" y="5056"/>
                    <a:pt x="2200" y="7004"/>
                  </a:cubicBezTo>
                  <a:cubicBezTo>
                    <a:pt x="2200" y="7004"/>
                    <a:pt x="2207" y="6843"/>
                    <a:pt x="2207" y="6843"/>
                  </a:cubicBezTo>
                  <a:cubicBezTo>
                    <a:pt x="1507" y="8695"/>
                    <a:pt x="811" y="10546"/>
                    <a:pt x="111" y="12395"/>
                  </a:cubicBezTo>
                  <a:cubicBezTo>
                    <a:pt x="1026" y="28946"/>
                    <a:pt x="1938" y="45498"/>
                    <a:pt x="2849" y="62049"/>
                  </a:cubicBezTo>
                  <a:cubicBezTo>
                    <a:pt x="4174" y="62153"/>
                    <a:pt x="5494" y="62254"/>
                    <a:pt x="6815" y="62354"/>
                  </a:cubicBezTo>
                  <a:cubicBezTo>
                    <a:pt x="10117" y="42009"/>
                    <a:pt x="13418" y="21661"/>
                    <a:pt x="16720" y="1316"/>
                  </a:cubicBezTo>
                  <a:cubicBezTo>
                    <a:pt x="14438" y="939"/>
                    <a:pt x="12159" y="555"/>
                    <a:pt x="9876" y="178"/>
                  </a:cubicBezTo>
                </a:path>
              </a:pathLst>
            </a:custGeom>
            <a:solidFill>
              <a:srgbClr val="30333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80851BBE-CF67-7739-D0CD-B56119E80A31}"/>
                </a:ext>
              </a:extLst>
            </p:cNvPr>
            <p:cNvSpPr/>
            <p:nvPr/>
          </p:nvSpPr>
          <p:spPr>
            <a:xfrm flipV="1">
              <a:off x="12109643" y="587322"/>
              <a:ext cx="21528" cy="59353"/>
            </a:xfrm>
            <a:custGeom>
              <a:avLst/>
              <a:gdLst>
                <a:gd name="connsiteX0" fmla="*/ 420 w 21528"/>
                <a:gd name="connsiteY0" fmla="*/ 11182 h 59353"/>
                <a:gd name="connsiteX1" fmla="*/ 16681 w 21528"/>
                <a:gd name="connsiteY1" fmla="*/ 11182 h 59353"/>
                <a:gd name="connsiteX2" fmla="*/ 16903 w 21528"/>
                <a:gd name="connsiteY2" fmla="*/ 47228 h 59353"/>
                <a:gd name="connsiteX3" fmla="*/ 21490 w 21528"/>
                <a:gd name="connsiteY3" fmla="*/ 59577 h 59353"/>
                <a:gd name="connsiteX4" fmla="*/ 20962 w 21528"/>
                <a:gd name="connsiteY4" fmla="*/ 12959 h 59353"/>
                <a:gd name="connsiteX5" fmla="*/ 7479 w 21528"/>
                <a:gd name="connsiteY5" fmla="*/ 653 h 59353"/>
                <a:gd name="connsiteX6" fmla="*/ 420 w 21528"/>
                <a:gd name="connsiteY6" fmla="*/ 11182 h 59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28" h="59353">
                  <a:moveTo>
                    <a:pt x="420" y="11182"/>
                  </a:moveTo>
                  <a:lnTo>
                    <a:pt x="16681" y="11182"/>
                  </a:lnTo>
                  <a:cubicBezTo>
                    <a:pt x="16681" y="23664"/>
                    <a:pt x="16268" y="35475"/>
                    <a:pt x="16903" y="47228"/>
                  </a:cubicBezTo>
                  <a:cubicBezTo>
                    <a:pt x="17126" y="51416"/>
                    <a:pt x="19889" y="55468"/>
                    <a:pt x="21490" y="59577"/>
                  </a:cubicBezTo>
                  <a:cubicBezTo>
                    <a:pt x="21529" y="44016"/>
                    <a:pt x="22638" y="28337"/>
                    <a:pt x="20962" y="12959"/>
                  </a:cubicBezTo>
                  <a:cubicBezTo>
                    <a:pt x="20449" y="8261"/>
                    <a:pt x="12912" y="2232"/>
                    <a:pt x="7479" y="653"/>
                  </a:cubicBezTo>
                  <a:cubicBezTo>
                    <a:pt x="-488" y="-1658"/>
                    <a:pt x="337" y="5878"/>
                    <a:pt x="420" y="11182"/>
                  </a:cubicBezTo>
                </a:path>
              </a:pathLst>
            </a:custGeom>
            <a:solidFill>
              <a:srgbClr val="F9F8DD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0D7B3C31-61B1-00B0-BA9F-3DA84AE754C4}"/>
                </a:ext>
              </a:extLst>
            </p:cNvPr>
            <p:cNvSpPr/>
            <p:nvPr/>
          </p:nvSpPr>
          <p:spPr>
            <a:xfrm flipV="1">
              <a:off x="12047206" y="469245"/>
              <a:ext cx="24989" cy="32302"/>
            </a:xfrm>
            <a:custGeom>
              <a:avLst/>
              <a:gdLst>
                <a:gd name="connsiteX0" fmla="*/ 8771 w 24989"/>
                <a:gd name="connsiteY0" fmla="*/ 32487 h 32302"/>
                <a:gd name="connsiteX1" fmla="*/ 20581 w 24989"/>
                <a:gd name="connsiteY1" fmla="*/ 13008 h 32302"/>
                <a:gd name="connsiteX2" fmla="*/ 25326 w 24989"/>
                <a:gd name="connsiteY2" fmla="*/ 11335 h 32302"/>
                <a:gd name="connsiteX3" fmla="*/ 8767 w 24989"/>
                <a:gd name="connsiteY3" fmla="*/ 185 h 32302"/>
                <a:gd name="connsiteX4" fmla="*/ 2996 w 24989"/>
                <a:gd name="connsiteY4" fmla="*/ 17113 h 32302"/>
                <a:gd name="connsiteX5" fmla="*/ 8771 w 24989"/>
                <a:gd name="connsiteY5" fmla="*/ 32487 h 3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89" h="32302">
                  <a:moveTo>
                    <a:pt x="8771" y="32487"/>
                  </a:moveTo>
                  <a:cubicBezTo>
                    <a:pt x="12708" y="25992"/>
                    <a:pt x="16641" y="19503"/>
                    <a:pt x="20581" y="13008"/>
                  </a:cubicBezTo>
                  <a:cubicBezTo>
                    <a:pt x="22160" y="12451"/>
                    <a:pt x="23743" y="11895"/>
                    <a:pt x="25326" y="11335"/>
                  </a:cubicBezTo>
                  <a:cubicBezTo>
                    <a:pt x="19806" y="7621"/>
                    <a:pt x="14287" y="3903"/>
                    <a:pt x="8767" y="185"/>
                  </a:cubicBezTo>
                  <a:cubicBezTo>
                    <a:pt x="6912" y="5869"/>
                    <a:pt x="5968" y="12092"/>
                    <a:pt x="2996" y="17113"/>
                  </a:cubicBezTo>
                  <a:cubicBezTo>
                    <a:pt x="-1913" y="25389"/>
                    <a:pt x="-47" y="29947"/>
                    <a:pt x="8771" y="3248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B9EE3D78-FAFF-B708-2D22-D5A5FE144460}"/>
                </a:ext>
              </a:extLst>
            </p:cNvPr>
            <p:cNvSpPr/>
            <p:nvPr/>
          </p:nvSpPr>
          <p:spPr>
            <a:xfrm flipV="1">
              <a:off x="12007174" y="528410"/>
              <a:ext cx="48660" cy="5290"/>
            </a:xfrm>
            <a:custGeom>
              <a:avLst/>
              <a:gdLst>
                <a:gd name="connsiteX0" fmla="*/ 48994 w 48660"/>
                <a:gd name="connsiteY0" fmla="*/ 5307 h 5290"/>
                <a:gd name="connsiteX1" fmla="*/ 38347 w 48660"/>
                <a:gd name="connsiteY1" fmla="*/ 430 h 5290"/>
                <a:gd name="connsiteX2" fmla="*/ 334 w 48660"/>
                <a:gd name="connsiteY2" fmla="*/ 508 h 5290"/>
                <a:gd name="connsiteX3" fmla="*/ 10864 w 48660"/>
                <a:gd name="connsiteY3" fmla="*/ 5210 h 5290"/>
                <a:gd name="connsiteX4" fmla="*/ 48994 w 48660"/>
                <a:gd name="connsiteY4" fmla="*/ 5307 h 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660" h="5290">
                  <a:moveTo>
                    <a:pt x="48994" y="5307"/>
                  </a:moveTo>
                  <a:cubicBezTo>
                    <a:pt x="45452" y="3598"/>
                    <a:pt x="41957" y="573"/>
                    <a:pt x="38347" y="430"/>
                  </a:cubicBezTo>
                  <a:cubicBezTo>
                    <a:pt x="25700" y="-84"/>
                    <a:pt x="13013" y="401"/>
                    <a:pt x="334" y="508"/>
                  </a:cubicBezTo>
                  <a:cubicBezTo>
                    <a:pt x="3844" y="2152"/>
                    <a:pt x="7293" y="5059"/>
                    <a:pt x="10864" y="5210"/>
                  </a:cubicBezTo>
                  <a:cubicBezTo>
                    <a:pt x="23550" y="5748"/>
                    <a:pt x="36283" y="5350"/>
                    <a:pt x="48994" y="530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DF0A72E0-52BE-5BC8-12F8-752FD9175B68}"/>
                </a:ext>
              </a:extLst>
            </p:cNvPr>
            <p:cNvSpPr/>
            <p:nvPr/>
          </p:nvSpPr>
          <p:spPr>
            <a:xfrm flipV="1">
              <a:off x="12017603" y="561051"/>
              <a:ext cx="27342" cy="10201"/>
            </a:xfrm>
            <a:custGeom>
              <a:avLst/>
              <a:gdLst>
                <a:gd name="connsiteX0" fmla="*/ 323 w 27342"/>
                <a:gd name="connsiteY0" fmla="*/ 5520 h 10201"/>
                <a:gd name="connsiteX1" fmla="*/ 27666 w 27342"/>
                <a:gd name="connsiteY1" fmla="*/ 10412 h 10201"/>
                <a:gd name="connsiteX2" fmla="*/ 16505 w 27342"/>
                <a:gd name="connsiteY2" fmla="*/ 2560 h 10201"/>
                <a:gd name="connsiteX3" fmla="*/ 323 w 27342"/>
                <a:gd name="connsiteY3" fmla="*/ 5520 h 1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42" h="10201">
                  <a:moveTo>
                    <a:pt x="323" y="5520"/>
                  </a:moveTo>
                  <a:cubicBezTo>
                    <a:pt x="9439" y="7150"/>
                    <a:pt x="18551" y="8779"/>
                    <a:pt x="27666" y="10412"/>
                  </a:cubicBezTo>
                  <a:cubicBezTo>
                    <a:pt x="27462" y="2850"/>
                    <a:pt x="27046" y="-3344"/>
                    <a:pt x="16505" y="2560"/>
                  </a:cubicBezTo>
                  <a:cubicBezTo>
                    <a:pt x="11976" y="5093"/>
                    <a:pt x="5768" y="4623"/>
                    <a:pt x="323" y="5520"/>
                  </a:cubicBezTo>
                </a:path>
              </a:pathLst>
            </a:custGeom>
            <a:solidFill>
              <a:srgbClr val="FCFA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9972698E-35A5-2F81-09B9-B354B3FDAF68}"/>
                </a:ext>
              </a:extLst>
            </p:cNvPr>
            <p:cNvSpPr/>
            <p:nvPr/>
          </p:nvSpPr>
          <p:spPr>
            <a:xfrm flipV="1">
              <a:off x="12071976" y="436939"/>
              <a:ext cx="26467" cy="16565"/>
            </a:xfrm>
            <a:custGeom>
              <a:avLst/>
              <a:gdLst>
                <a:gd name="connsiteX0" fmla="*/ 344 w 26467"/>
                <a:gd name="connsiteY0" fmla="*/ 260 h 16565"/>
                <a:gd name="connsiteX1" fmla="*/ 8896 w 26467"/>
                <a:gd name="connsiteY1" fmla="*/ 9239 h 16565"/>
                <a:gd name="connsiteX2" fmla="*/ 5533 w 26467"/>
                <a:gd name="connsiteY2" fmla="*/ 16718 h 16565"/>
                <a:gd name="connsiteX3" fmla="*/ 26811 w 26467"/>
                <a:gd name="connsiteY3" fmla="*/ 163 h 16565"/>
                <a:gd name="connsiteX4" fmla="*/ 344 w 26467"/>
                <a:gd name="connsiteY4" fmla="*/ 260 h 1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" h="16565">
                  <a:moveTo>
                    <a:pt x="344" y="260"/>
                  </a:moveTo>
                  <a:cubicBezTo>
                    <a:pt x="2971" y="3023"/>
                    <a:pt x="5605" y="5783"/>
                    <a:pt x="8896" y="9239"/>
                  </a:cubicBezTo>
                  <a:cubicBezTo>
                    <a:pt x="8203" y="10772"/>
                    <a:pt x="6868" y="13747"/>
                    <a:pt x="5533" y="16718"/>
                  </a:cubicBezTo>
                  <a:cubicBezTo>
                    <a:pt x="17236" y="17127"/>
                    <a:pt x="19777" y="5762"/>
                    <a:pt x="26811" y="163"/>
                  </a:cubicBezTo>
                  <a:cubicBezTo>
                    <a:pt x="17986" y="192"/>
                    <a:pt x="9165" y="228"/>
                    <a:pt x="344" y="260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768DBDD1-6FD5-AF05-9522-3B5AC0BE9DBF}"/>
                </a:ext>
              </a:extLst>
            </p:cNvPr>
            <p:cNvSpPr/>
            <p:nvPr/>
          </p:nvSpPr>
          <p:spPr>
            <a:xfrm flipV="1">
              <a:off x="11797262" y="635833"/>
              <a:ext cx="16126" cy="18989"/>
            </a:xfrm>
            <a:custGeom>
              <a:avLst/>
              <a:gdLst>
                <a:gd name="connsiteX0" fmla="*/ 241 w 16126"/>
                <a:gd name="connsiteY0" fmla="*/ 2780 h 18989"/>
                <a:gd name="connsiteX1" fmla="*/ 16211 w 16126"/>
                <a:gd name="connsiteY1" fmla="*/ 19227 h 18989"/>
                <a:gd name="connsiteX2" fmla="*/ 16322 w 16126"/>
                <a:gd name="connsiteY2" fmla="*/ 12570 h 18989"/>
                <a:gd name="connsiteX3" fmla="*/ 241 w 16126"/>
                <a:gd name="connsiteY3" fmla="*/ 2780 h 1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26" h="18989">
                  <a:moveTo>
                    <a:pt x="241" y="2780"/>
                  </a:moveTo>
                  <a:cubicBezTo>
                    <a:pt x="5563" y="8260"/>
                    <a:pt x="10889" y="13743"/>
                    <a:pt x="16211" y="19227"/>
                  </a:cubicBezTo>
                  <a:cubicBezTo>
                    <a:pt x="16258" y="17005"/>
                    <a:pt x="16455" y="14777"/>
                    <a:pt x="16322" y="12570"/>
                  </a:cubicBezTo>
                  <a:cubicBezTo>
                    <a:pt x="15583" y="66"/>
                    <a:pt x="11503" y="-2392"/>
                    <a:pt x="241" y="2780"/>
                  </a:cubicBezTo>
                </a:path>
              </a:pathLst>
            </a:custGeom>
            <a:solidFill>
              <a:srgbClr val="FBF9E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380F72FE-99F4-E51F-966B-0345D1D115FB}"/>
                </a:ext>
              </a:extLst>
            </p:cNvPr>
            <p:cNvSpPr/>
            <p:nvPr/>
          </p:nvSpPr>
          <p:spPr>
            <a:xfrm flipV="1">
              <a:off x="12055636" y="422042"/>
              <a:ext cx="8731" cy="25674"/>
            </a:xfrm>
            <a:custGeom>
              <a:avLst/>
              <a:gdLst>
                <a:gd name="connsiteX0" fmla="*/ 5725 w 8731"/>
                <a:gd name="connsiteY0" fmla="*/ 16312 h 25674"/>
                <a:gd name="connsiteX1" fmla="*/ 9070 w 8731"/>
                <a:gd name="connsiteY1" fmla="*/ 895 h 25674"/>
                <a:gd name="connsiteX2" fmla="*/ 338 w 8731"/>
                <a:gd name="connsiteY2" fmla="*/ 162 h 25674"/>
                <a:gd name="connsiteX3" fmla="*/ 338 w 8731"/>
                <a:gd name="connsiteY3" fmla="*/ 25327 h 25674"/>
                <a:gd name="connsiteX4" fmla="*/ 4146 w 8731"/>
                <a:gd name="connsiteY4" fmla="*/ 25837 h 25674"/>
                <a:gd name="connsiteX5" fmla="*/ 5725 w 8731"/>
                <a:gd name="connsiteY5" fmla="*/ 16312 h 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1" h="25674">
                  <a:moveTo>
                    <a:pt x="5725" y="16312"/>
                  </a:moveTo>
                  <a:cubicBezTo>
                    <a:pt x="6791" y="11421"/>
                    <a:pt x="7850" y="6525"/>
                    <a:pt x="9070" y="895"/>
                  </a:cubicBezTo>
                  <a:cubicBezTo>
                    <a:pt x="6306" y="661"/>
                    <a:pt x="3321" y="414"/>
                    <a:pt x="338" y="162"/>
                  </a:cubicBezTo>
                  <a:lnTo>
                    <a:pt x="338" y="25327"/>
                  </a:lnTo>
                  <a:lnTo>
                    <a:pt x="4146" y="25837"/>
                  </a:lnTo>
                  <a:cubicBezTo>
                    <a:pt x="4673" y="22664"/>
                    <a:pt x="5201" y="19488"/>
                    <a:pt x="5725" y="16312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DEB243E1-4B0D-6F12-BB7F-7E9B0D7A84EF}"/>
                </a:ext>
              </a:extLst>
            </p:cNvPr>
            <p:cNvSpPr/>
            <p:nvPr/>
          </p:nvSpPr>
          <p:spPr>
            <a:xfrm flipV="1">
              <a:off x="11420551" y="533846"/>
              <a:ext cx="21282" cy="16372"/>
            </a:xfrm>
            <a:custGeom>
              <a:avLst/>
              <a:gdLst>
                <a:gd name="connsiteX0" fmla="*/ 101 w 21282"/>
                <a:gd name="connsiteY0" fmla="*/ 16576 h 16372"/>
                <a:gd name="connsiteX1" fmla="*/ 21376 w 21282"/>
                <a:gd name="connsiteY1" fmla="*/ 204 h 16372"/>
                <a:gd name="connsiteX2" fmla="*/ 101 w 21282"/>
                <a:gd name="connsiteY2" fmla="*/ 16576 h 1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2" h="16372">
                  <a:moveTo>
                    <a:pt x="101" y="16576"/>
                  </a:moveTo>
                  <a:cubicBezTo>
                    <a:pt x="9432" y="14028"/>
                    <a:pt x="21749" y="15363"/>
                    <a:pt x="21376" y="204"/>
                  </a:cubicBezTo>
                  <a:cubicBezTo>
                    <a:pt x="14284" y="5662"/>
                    <a:pt x="7193" y="11117"/>
                    <a:pt x="101" y="16576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1909099B-DCB8-89AC-4B6B-2149FC7F3C12}"/>
                </a:ext>
              </a:extLst>
            </p:cNvPr>
            <p:cNvSpPr/>
            <p:nvPr/>
          </p:nvSpPr>
          <p:spPr>
            <a:xfrm flipV="1">
              <a:off x="11441727" y="549918"/>
              <a:ext cx="16378" cy="13017"/>
            </a:xfrm>
            <a:custGeom>
              <a:avLst/>
              <a:gdLst>
                <a:gd name="connsiteX0" fmla="*/ 16245 w 16378"/>
                <a:gd name="connsiteY0" fmla="*/ 2287 h 13017"/>
                <a:gd name="connsiteX1" fmla="*/ 3290 w 16378"/>
                <a:gd name="connsiteY1" fmla="*/ 7347 h 13017"/>
                <a:gd name="connsiteX2" fmla="*/ 1642 w 16378"/>
                <a:gd name="connsiteY2" fmla="*/ 205 h 13017"/>
                <a:gd name="connsiteX3" fmla="*/ 114 w 16378"/>
                <a:gd name="connsiteY3" fmla="*/ 13021 h 13017"/>
                <a:gd name="connsiteX4" fmla="*/ 16245 w 16378"/>
                <a:gd name="connsiteY4" fmla="*/ 2287 h 1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78" h="13017">
                  <a:moveTo>
                    <a:pt x="16245" y="2287"/>
                  </a:moveTo>
                  <a:cubicBezTo>
                    <a:pt x="11989" y="3949"/>
                    <a:pt x="7732" y="5614"/>
                    <a:pt x="3290" y="7347"/>
                  </a:cubicBezTo>
                  <a:cubicBezTo>
                    <a:pt x="2740" y="4964"/>
                    <a:pt x="2188" y="2563"/>
                    <a:pt x="1642" y="205"/>
                  </a:cubicBezTo>
                  <a:cubicBezTo>
                    <a:pt x="1140" y="4508"/>
                    <a:pt x="627" y="8768"/>
                    <a:pt x="114" y="13021"/>
                  </a:cubicBezTo>
                  <a:cubicBezTo>
                    <a:pt x="7442" y="12379"/>
                    <a:pt x="18266" y="16987"/>
                    <a:pt x="16245" y="2287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AEFEF322-159F-49C0-3B02-FE8AD0DD0968}"/>
                </a:ext>
              </a:extLst>
            </p:cNvPr>
            <p:cNvSpPr/>
            <p:nvPr/>
          </p:nvSpPr>
          <p:spPr>
            <a:xfrm flipV="1">
              <a:off x="11974907" y="527286"/>
              <a:ext cx="16974" cy="12259"/>
            </a:xfrm>
            <a:custGeom>
              <a:avLst/>
              <a:gdLst>
                <a:gd name="connsiteX0" fmla="*/ 17287 w 16974"/>
                <a:gd name="connsiteY0" fmla="*/ 5542 h 12259"/>
                <a:gd name="connsiteX1" fmla="*/ 5896 w 16974"/>
                <a:gd name="connsiteY1" fmla="*/ 198 h 12259"/>
                <a:gd name="connsiteX2" fmla="*/ 312 w 16974"/>
                <a:gd name="connsiteY2" fmla="*/ 12457 h 12259"/>
                <a:gd name="connsiteX3" fmla="*/ 17287 w 16974"/>
                <a:gd name="connsiteY3" fmla="*/ 5542 h 1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4" h="12259">
                  <a:moveTo>
                    <a:pt x="17287" y="5542"/>
                  </a:moveTo>
                  <a:cubicBezTo>
                    <a:pt x="13490" y="3762"/>
                    <a:pt x="9693" y="1982"/>
                    <a:pt x="5896" y="198"/>
                  </a:cubicBezTo>
                  <a:cubicBezTo>
                    <a:pt x="4500" y="3263"/>
                    <a:pt x="3100" y="6331"/>
                    <a:pt x="312" y="12457"/>
                  </a:cubicBezTo>
                  <a:cubicBezTo>
                    <a:pt x="7640" y="9471"/>
                    <a:pt x="12463" y="7508"/>
                    <a:pt x="17287" y="5542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92752099-7DC1-4C86-D548-106FC8762C3B}"/>
                </a:ext>
              </a:extLst>
            </p:cNvPr>
            <p:cNvSpPr/>
            <p:nvPr/>
          </p:nvSpPr>
          <p:spPr>
            <a:xfrm flipV="1">
              <a:off x="12110164" y="431006"/>
              <a:ext cx="15094" cy="11950"/>
            </a:xfrm>
            <a:custGeom>
              <a:avLst/>
              <a:gdLst>
                <a:gd name="connsiteX0" fmla="*/ 12918 w 15094"/>
                <a:gd name="connsiteY0" fmla="*/ 161 h 11950"/>
                <a:gd name="connsiteX1" fmla="*/ 361 w 15094"/>
                <a:gd name="connsiteY1" fmla="*/ 7464 h 11950"/>
                <a:gd name="connsiteX2" fmla="*/ 2973 w 15094"/>
                <a:gd name="connsiteY2" fmla="*/ 12111 h 11950"/>
                <a:gd name="connsiteX3" fmla="*/ 15455 w 15094"/>
                <a:gd name="connsiteY3" fmla="*/ 4704 h 11950"/>
                <a:gd name="connsiteX4" fmla="*/ 12918 w 15094"/>
                <a:gd name="connsiteY4" fmla="*/ 161 h 1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4" h="11950">
                  <a:moveTo>
                    <a:pt x="12918" y="161"/>
                  </a:moveTo>
                  <a:cubicBezTo>
                    <a:pt x="8730" y="2594"/>
                    <a:pt x="4545" y="5027"/>
                    <a:pt x="361" y="7464"/>
                  </a:cubicBezTo>
                  <a:cubicBezTo>
                    <a:pt x="1229" y="9011"/>
                    <a:pt x="2098" y="10561"/>
                    <a:pt x="2973" y="12111"/>
                  </a:cubicBezTo>
                  <a:cubicBezTo>
                    <a:pt x="7133" y="9642"/>
                    <a:pt x="11296" y="7173"/>
                    <a:pt x="15455" y="4704"/>
                  </a:cubicBezTo>
                  <a:cubicBezTo>
                    <a:pt x="14612" y="3190"/>
                    <a:pt x="13761" y="1675"/>
                    <a:pt x="12918" y="16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EA578219-C067-3B8F-FF19-AA52CC26ABC6}"/>
                </a:ext>
              </a:extLst>
            </p:cNvPr>
            <p:cNvSpPr/>
            <p:nvPr/>
          </p:nvSpPr>
          <p:spPr>
            <a:xfrm flipV="1">
              <a:off x="12049375" y="447716"/>
              <a:ext cx="6265" cy="16149"/>
            </a:xfrm>
            <a:custGeom>
              <a:avLst/>
              <a:gdLst>
                <a:gd name="connsiteX0" fmla="*/ 6598 w 6265"/>
                <a:gd name="connsiteY0" fmla="*/ 16321 h 16149"/>
                <a:gd name="connsiteX1" fmla="*/ 6601 w 6265"/>
                <a:gd name="connsiteY1" fmla="*/ 172 h 16149"/>
                <a:gd name="connsiteX2" fmla="*/ 6598 w 6265"/>
                <a:gd name="connsiteY2" fmla="*/ 16321 h 1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65" h="16149">
                  <a:moveTo>
                    <a:pt x="6598" y="16321"/>
                  </a:moveTo>
                  <a:cubicBezTo>
                    <a:pt x="6598" y="10938"/>
                    <a:pt x="6601" y="5555"/>
                    <a:pt x="6601" y="172"/>
                  </a:cubicBezTo>
                  <a:cubicBezTo>
                    <a:pt x="-1771" y="5555"/>
                    <a:pt x="-1732" y="10938"/>
                    <a:pt x="6598" y="16321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9AB07030-324C-52E9-0F5B-F2A91D5DBDC0}"/>
                </a:ext>
              </a:extLst>
            </p:cNvPr>
            <p:cNvSpPr/>
            <p:nvPr/>
          </p:nvSpPr>
          <p:spPr>
            <a:xfrm flipV="1">
              <a:off x="12077248" y="421784"/>
              <a:ext cx="10690" cy="6049"/>
            </a:xfrm>
            <a:custGeom>
              <a:avLst/>
              <a:gdLst>
                <a:gd name="connsiteX0" fmla="*/ 11039 w 10690"/>
                <a:gd name="connsiteY0" fmla="*/ 1812 h 6049"/>
                <a:gd name="connsiteX1" fmla="*/ 348 w 10690"/>
                <a:gd name="connsiteY1" fmla="*/ 157 h 6049"/>
                <a:gd name="connsiteX2" fmla="*/ 11032 w 10690"/>
                <a:gd name="connsiteY2" fmla="*/ 1808 h 6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90" h="6049">
                  <a:moveTo>
                    <a:pt x="11039" y="1812"/>
                  </a:moveTo>
                  <a:cubicBezTo>
                    <a:pt x="7805" y="1309"/>
                    <a:pt x="4568" y="811"/>
                    <a:pt x="348" y="157"/>
                  </a:cubicBezTo>
                  <a:cubicBezTo>
                    <a:pt x="5300" y="7924"/>
                    <a:pt x="5300" y="7924"/>
                    <a:pt x="11032" y="1808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134581B-0A1C-EA8F-6151-EAB7A2045F49}"/>
                </a:ext>
              </a:extLst>
            </p:cNvPr>
            <p:cNvSpPr/>
            <p:nvPr/>
          </p:nvSpPr>
          <p:spPr>
            <a:xfrm flipV="1">
              <a:off x="11450130" y="533584"/>
              <a:ext cx="13985" cy="5429"/>
            </a:xfrm>
            <a:custGeom>
              <a:avLst/>
              <a:gdLst>
                <a:gd name="connsiteX0" fmla="*/ 112 w 13985"/>
                <a:gd name="connsiteY0" fmla="*/ 4492 h 5429"/>
                <a:gd name="connsiteX1" fmla="*/ 6956 w 13985"/>
                <a:gd name="connsiteY1" fmla="*/ 5630 h 5429"/>
                <a:gd name="connsiteX2" fmla="*/ 14098 w 13985"/>
                <a:gd name="connsiteY2" fmla="*/ 200 h 5429"/>
                <a:gd name="connsiteX3" fmla="*/ 112 w 13985"/>
                <a:gd name="connsiteY3" fmla="*/ 4492 h 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85" h="5429">
                  <a:moveTo>
                    <a:pt x="112" y="4492"/>
                  </a:moveTo>
                  <a:cubicBezTo>
                    <a:pt x="2394" y="4869"/>
                    <a:pt x="4673" y="5253"/>
                    <a:pt x="6956" y="5630"/>
                  </a:cubicBezTo>
                  <a:cubicBezTo>
                    <a:pt x="9335" y="3821"/>
                    <a:pt x="11715" y="2012"/>
                    <a:pt x="14098" y="200"/>
                  </a:cubicBezTo>
                  <a:cubicBezTo>
                    <a:pt x="9436" y="1632"/>
                    <a:pt x="4774" y="3064"/>
                    <a:pt x="112" y="4492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EB88DFA0-C741-43CA-71CB-A6E2259751C6}"/>
                </a:ext>
              </a:extLst>
            </p:cNvPr>
            <p:cNvSpPr/>
            <p:nvPr/>
          </p:nvSpPr>
          <p:spPr>
            <a:xfrm flipV="1">
              <a:off x="11969678" y="539461"/>
              <a:ext cx="10913" cy="5447"/>
            </a:xfrm>
            <a:custGeom>
              <a:avLst/>
              <a:gdLst>
                <a:gd name="connsiteX0" fmla="*/ 11221 w 10913"/>
                <a:gd name="connsiteY0" fmla="*/ 5650 h 5447"/>
                <a:gd name="connsiteX1" fmla="*/ 308 w 10913"/>
                <a:gd name="connsiteY1" fmla="*/ 202 h 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913" h="5447">
                  <a:moveTo>
                    <a:pt x="11221" y="5650"/>
                  </a:moveTo>
                  <a:lnTo>
                    <a:pt x="308" y="202"/>
                  </a:ln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F0E19853-1836-2410-E823-639EFD47F7C2}"/>
                </a:ext>
              </a:extLst>
            </p:cNvPr>
            <p:cNvSpPr/>
            <p:nvPr/>
          </p:nvSpPr>
          <p:spPr>
            <a:xfrm flipV="1">
              <a:off x="12087932" y="426179"/>
              <a:ext cx="5300" cy="7173"/>
            </a:xfrm>
            <a:custGeom>
              <a:avLst/>
              <a:gdLst>
                <a:gd name="connsiteX0" fmla="*/ 349 w 5300"/>
                <a:gd name="connsiteY0" fmla="*/ 7331 h 7173"/>
                <a:gd name="connsiteX1" fmla="*/ 5649 w 5300"/>
                <a:gd name="connsiteY1" fmla="*/ 2325 h 7173"/>
                <a:gd name="connsiteX2" fmla="*/ 2416 w 5300"/>
                <a:gd name="connsiteY2" fmla="*/ 161 h 7173"/>
                <a:gd name="connsiteX3" fmla="*/ 356 w 5300"/>
                <a:gd name="connsiteY3" fmla="*/ 7335 h 7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00" h="7173">
                  <a:moveTo>
                    <a:pt x="349" y="7331"/>
                  </a:moveTo>
                  <a:lnTo>
                    <a:pt x="5649" y="2325"/>
                  </a:lnTo>
                  <a:cubicBezTo>
                    <a:pt x="4573" y="1603"/>
                    <a:pt x="3496" y="882"/>
                    <a:pt x="2416" y="161"/>
                  </a:cubicBezTo>
                  <a:cubicBezTo>
                    <a:pt x="1730" y="2551"/>
                    <a:pt x="1041" y="4945"/>
                    <a:pt x="356" y="7335"/>
                  </a:cubicBezTo>
                  <a:close/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2BF410E-9637-C2E3-CF1D-4FAC24FA3447}"/>
                </a:ext>
              </a:extLst>
            </p:cNvPr>
            <p:cNvSpPr/>
            <p:nvPr/>
          </p:nvSpPr>
          <p:spPr>
            <a:xfrm flipV="1">
              <a:off x="11960099" y="523567"/>
              <a:ext cx="6197" cy="4264"/>
            </a:xfrm>
            <a:custGeom>
              <a:avLst/>
              <a:gdLst>
                <a:gd name="connsiteX0" fmla="*/ 6501 w 6197"/>
                <a:gd name="connsiteY0" fmla="*/ 2557 h 4264"/>
                <a:gd name="connsiteX1" fmla="*/ 3572 w 6197"/>
                <a:gd name="connsiteY1" fmla="*/ 206 h 4264"/>
                <a:gd name="connsiteX2" fmla="*/ 303 w 6197"/>
                <a:gd name="connsiteY2" fmla="*/ 1354 h 4264"/>
                <a:gd name="connsiteX3" fmla="*/ 3055 w 6197"/>
                <a:gd name="connsiteY3" fmla="*/ 4419 h 4264"/>
                <a:gd name="connsiteX4" fmla="*/ 6501 w 6197"/>
                <a:gd name="connsiteY4" fmla="*/ 2557 h 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7" h="4264">
                  <a:moveTo>
                    <a:pt x="6501" y="2557"/>
                  </a:moveTo>
                  <a:cubicBezTo>
                    <a:pt x="5234" y="1480"/>
                    <a:pt x="4466" y="299"/>
                    <a:pt x="3572" y="206"/>
                  </a:cubicBezTo>
                  <a:cubicBezTo>
                    <a:pt x="2539" y="91"/>
                    <a:pt x="1397" y="931"/>
                    <a:pt x="303" y="1354"/>
                  </a:cubicBezTo>
                  <a:cubicBezTo>
                    <a:pt x="1193" y="2424"/>
                    <a:pt x="1918" y="3824"/>
                    <a:pt x="3055" y="4419"/>
                  </a:cubicBezTo>
                  <a:cubicBezTo>
                    <a:pt x="3590" y="4703"/>
                    <a:pt x="4932" y="3450"/>
                    <a:pt x="6501" y="255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AF23EFD7-81EC-D136-BB85-6308B75F4A02}"/>
                </a:ext>
              </a:extLst>
            </p:cNvPr>
            <p:cNvSpPr/>
            <p:nvPr/>
          </p:nvSpPr>
          <p:spPr>
            <a:xfrm flipV="1">
              <a:off x="12051445" y="501547"/>
              <a:ext cx="4191" cy="5383"/>
            </a:xfrm>
            <a:custGeom>
              <a:avLst/>
              <a:gdLst>
                <a:gd name="connsiteX0" fmla="*/ 4528 w 4191"/>
                <a:gd name="connsiteY0" fmla="*/ 5571 h 5383"/>
                <a:gd name="connsiteX1" fmla="*/ 4528 w 4191"/>
                <a:gd name="connsiteY1" fmla="*/ 188 h 5383"/>
                <a:gd name="connsiteX2" fmla="*/ 336 w 4191"/>
                <a:gd name="connsiteY2" fmla="*/ 3504 h 5383"/>
                <a:gd name="connsiteX3" fmla="*/ 4528 w 4191"/>
                <a:gd name="connsiteY3" fmla="*/ 5571 h 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" h="5383">
                  <a:moveTo>
                    <a:pt x="4528" y="5571"/>
                  </a:moveTo>
                  <a:lnTo>
                    <a:pt x="4528" y="188"/>
                  </a:lnTo>
                  <a:cubicBezTo>
                    <a:pt x="3128" y="1297"/>
                    <a:pt x="1736" y="2399"/>
                    <a:pt x="336" y="3504"/>
                  </a:cubicBezTo>
                  <a:cubicBezTo>
                    <a:pt x="1736" y="4193"/>
                    <a:pt x="3128" y="4886"/>
                    <a:pt x="4528" y="557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E3114BD3-89BF-0959-4F34-E252061B4685}"/>
                </a:ext>
              </a:extLst>
            </p:cNvPr>
            <p:cNvSpPr/>
            <p:nvPr/>
          </p:nvSpPr>
          <p:spPr>
            <a:xfrm flipV="1">
              <a:off x="11970720" y="513505"/>
              <a:ext cx="3029" cy="3208"/>
            </a:xfrm>
            <a:custGeom>
              <a:avLst/>
              <a:gdLst>
                <a:gd name="connsiteX0" fmla="*/ 2457 w 3029"/>
                <a:gd name="connsiteY0" fmla="*/ 191 h 3208"/>
                <a:gd name="connsiteX1" fmla="*/ 343 w 3029"/>
                <a:gd name="connsiteY1" fmla="*/ 1210 h 3208"/>
                <a:gd name="connsiteX2" fmla="*/ 1187 w 3029"/>
                <a:gd name="connsiteY2" fmla="*/ 3399 h 3208"/>
                <a:gd name="connsiteX3" fmla="*/ 3297 w 3029"/>
                <a:gd name="connsiteY3" fmla="*/ 2384 h 3208"/>
                <a:gd name="connsiteX4" fmla="*/ 2457 w 3029"/>
                <a:gd name="connsiteY4" fmla="*/ 191 h 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9" h="3208">
                  <a:moveTo>
                    <a:pt x="2457" y="191"/>
                  </a:moveTo>
                  <a:cubicBezTo>
                    <a:pt x="1714" y="514"/>
                    <a:pt x="559" y="675"/>
                    <a:pt x="343" y="1210"/>
                  </a:cubicBezTo>
                  <a:cubicBezTo>
                    <a:pt x="131" y="1745"/>
                    <a:pt x="867" y="2653"/>
                    <a:pt x="1187" y="3399"/>
                  </a:cubicBezTo>
                  <a:cubicBezTo>
                    <a:pt x="1929" y="3076"/>
                    <a:pt x="3089" y="2918"/>
                    <a:pt x="3297" y="2384"/>
                  </a:cubicBezTo>
                  <a:cubicBezTo>
                    <a:pt x="3509" y="1845"/>
                    <a:pt x="2780" y="937"/>
                    <a:pt x="2457" y="191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2538012D-1EA7-7207-B99D-76C5F1218D7A}"/>
                </a:ext>
              </a:extLst>
            </p:cNvPr>
            <p:cNvSpPr/>
            <p:nvPr/>
          </p:nvSpPr>
          <p:spPr>
            <a:xfrm flipV="1">
              <a:off x="12055636" y="463862"/>
              <a:ext cx="4191" cy="5386"/>
            </a:xfrm>
            <a:custGeom>
              <a:avLst/>
              <a:gdLst>
                <a:gd name="connsiteX0" fmla="*/ 337 w 4191"/>
                <a:gd name="connsiteY0" fmla="*/ 5561 h 5386"/>
                <a:gd name="connsiteX1" fmla="*/ 4528 w 4191"/>
                <a:gd name="connsiteY1" fmla="*/ 2245 h 5386"/>
                <a:gd name="connsiteX2" fmla="*/ 337 w 4191"/>
                <a:gd name="connsiteY2" fmla="*/ 174 h 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" h="5386">
                  <a:moveTo>
                    <a:pt x="337" y="5561"/>
                  </a:moveTo>
                  <a:cubicBezTo>
                    <a:pt x="1736" y="4456"/>
                    <a:pt x="3129" y="3350"/>
                    <a:pt x="4528" y="2245"/>
                  </a:cubicBezTo>
                  <a:cubicBezTo>
                    <a:pt x="3129" y="1556"/>
                    <a:pt x="1736" y="863"/>
                    <a:pt x="337" y="174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E168BFD-C00F-69AD-9B61-9BC18523E210}"/>
                </a:ext>
              </a:extLst>
            </p:cNvPr>
            <p:cNvSpPr/>
            <p:nvPr/>
          </p:nvSpPr>
          <p:spPr>
            <a:xfrm flipV="1">
              <a:off x="11436903" y="522506"/>
              <a:ext cx="5555" cy="5551"/>
            </a:xfrm>
            <a:custGeom>
              <a:avLst/>
              <a:gdLst>
                <a:gd name="connsiteX0" fmla="*/ 3571 w 5555"/>
                <a:gd name="connsiteY0" fmla="*/ 5748 h 5551"/>
                <a:gd name="connsiteX1" fmla="*/ 5663 w 5555"/>
                <a:gd name="connsiteY1" fmla="*/ 196 h 5551"/>
                <a:gd name="connsiteX2" fmla="*/ 108 w 5555"/>
                <a:gd name="connsiteY2" fmla="*/ 5633 h 5551"/>
                <a:gd name="connsiteX3" fmla="*/ 3571 w 5555"/>
                <a:gd name="connsiteY3" fmla="*/ 5748 h 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55" h="5551">
                  <a:moveTo>
                    <a:pt x="3571" y="5748"/>
                  </a:moveTo>
                  <a:cubicBezTo>
                    <a:pt x="4267" y="3896"/>
                    <a:pt x="4967" y="2048"/>
                    <a:pt x="5663" y="196"/>
                  </a:cubicBezTo>
                  <a:cubicBezTo>
                    <a:pt x="3811" y="2008"/>
                    <a:pt x="1959" y="3821"/>
                    <a:pt x="108" y="5633"/>
                  </a:cubicBezTo>
                  <a:cubicBezTo>
                    <a:pt x="1263" y="5672"/>
                    <a:pt x="2419" y="5708"/>
                    <a:pt x="3571" y="574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D69C7E9-E24D-2C9B-0DCE-357D7DADEAEA}"/>
                </a:ext>
              </a:extLst>
            </p:cNvPr>
            <p:cNvSpPr/>
            <p:nvPr/>
          </p:nvSpPr>
          <p:spPr>
            <a:xfrm flipV="1">
              <a:off x="11414698" y="528743"/>
              <a:ext cx="5709" cy="4991"/>
            </a:xfrm>
            <a:custGeom>
              <a:avLst/>
              <a:gdLst>
                <a:gd name="connsiteX0" fmla="*/ 98 w 5709"/>
                <a:gd name="connsiteY0" fmla="*/ 5190 h 4991"/>
                <a:gd name="connsiteX1" fmla="*/ 5808 w 5709"/>
                <a:gd name="connsiteY1" fmla="*/ 198 h 4991"/>
                <a:gd name="connsiteX2" fmla="*/ 98 w 5709"/>
                <a:gd name="connsiteY2" fmla="*/ 5190 h 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09" h="4991">
                  <a:moveTo>
                    <a:pt x="98" y="5190"/>
                  </a:moveTo>
                  <a:cubicBezTo>
                    <a:pt x="2001" y="3525"/>
                    <a:pt x="3906" y="1860"/>
                    <a:pt x="5808" y="198"/>
                  </a:cubicBezTo>
                  <a:cubicBezTo>
                    <a:pt x="3906" y="1860"/>
                    <a:pt x="2001" y="3525"/>
                    <a:pt x="98" y="5190"/>
                  </a:cubicBezTo>
                </a:path>
              </a:pathLst>
            </a:custGeom>
            <a:solidFill>
              <a:srgbClr val="DDDA5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A42EEE7-B299-98D3-0FB8-403EF35500C3}"/>
                </a:ext>
              </a:extLst>
            </p:cNvPr>
            <p:cNvSpPr/>
            <p:nvPr/>
          </p:nvSpPr>
          <p:spPr>
            <a:xfrm flipV="1">
              <a:off x="12098296" y="453368"/>
              <a:ext cx="5551" cy="5706"/>
            </a:xfrm>
            <a:custGeom>
              <a:avLst/>
              <a:gdLst>
                <a:gd name="connsiteX0" fmla="*/ 5906 w 5551"/>
                <a:gd name="connsiteY0" fmla="*/ 169 h 5706"/>
                <a:gd name="connsiteX1" fmla="*/ 354 w 5551"/>
                <a:gd name="connsiteY1" fmla="*/ 5875 h 5706"/>
                <a:gd name="connsiteX2" fmla="*/ 5906 w 5551"/>
                <a:gd name="connsiteY2" fmla="*/ 169 h 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51" h="5706">
                  <a:moveTo>
                    <a:pt x="5906" y="169"/>
                  </a:moveTo>
                  <a:cubicBezTo>
                    <a:pt x="4054" y="2071"/>
                    <a:pt x="2206" y="3973"/>
                    <a:pt x="354" y="5875"/>
                  </a:cubicBezTo>
                  <a:cubicBezTo>
                    <a:pt x="2206" y="3973"/>
                    <a:pt x="4054" y="2067"/>
                    <a:pt x="5906" y="16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797451D5-8D0D-A44D-28AD-7452B3DB8734}"/>
                </a:ext>
              </a:extLst>
            </p:cNvPr>
            <p:cNvSpPr/>
            <p:nvPr/>
          </p:nvSpPr>
          <p:spPr>
            <a:xfrm flipV="1">
              <a:off x="11960017" y="540507"/>
              <a:ext cx="4152" cy="4155"/>
            </a:xfrm>
            <a:custGeom>
              <a:avLst/>
              <a:gdLst>
                <a:gd name="connsiteX0" fmla="*/ 4354 w 4152"/>
                <a:gd name="connsiteY0" fmla="*/ 201 h 4155"/>
                <a:gd name="connsiteX1" fmla="*/ 302 w 4152"/>
                <a:gd name="connsiteY1" fmla="*/ 3492 h 4155"/>
                <a:gd name="connsiteX2" fmla="*/ 1167 w 4152"/>
                <a:gd name="connsiteY2" fmla="*/ 4357 h 4155"/>
                <a:gd name="connsiteX3" fmla="*/ 4454 w 4152"/>
                <a:gd name="connsiteY3" fmla="*/ 301 h 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2" h="4155">
                  <a:moveTo>
                    <a:pt x="4354" y="201"/>
                  </a:moveTo>
                  <a:cubicBezTo>
                    <a:pt x="3001" y="1299"/>
                    <a:pt x="1652" y="2394"/>
                    <a:pt x="302" y="3492"/>
                  </a:cubicBezTo>
                  <a:cubicBezTo>
                    <a:pt x="589" y="3779"/>
                    <a:pt x="876" y="4070"/>
                    <a:pt x="1167" y="4357"/>
                  </a:cubicBezTo>
                  <a:cubicBezTo>
                    <a:pt x="2265" y="3004"/>
                    <a:pt x="3360" y="1654"/>
                    <a:pt x="4454" y="301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98332CE-9F8B-2527-AA7C-2A841D31412A}"/>
                </a:ext>
              </a:extLst>
            </p:cNvPr>
            <p:cNvSpPr/>
            <p:nvPr/>
          </p:nvSpPr>
          <p:spPr>
            <a:xfrm flipV="1">
              <a:off x="11964069" y="544561"/>
              <a:ext cx="5731" cy="4733"/>
            </a:xfrm>
            <a:custGeom>
              <a:avLst/>
              <a:gdLst>
                <a:gd name="connsiteX0" fmla="*/ 6035 w 5731"/>
                <a:gd name="connsiteY0" fmla="*/ 4675 h 4733"/>
                <a:gd name="connsiteX1" fmla="*/ 311 w 5731"/>
                <a:gd name="connsiteY1" fmla="*/ 204 h 4733"/>
                <a:gd name="connsiteX2" fmla="*/ 304 w 5731"/>
                <a:gd name="connsiteY2" fmla="*/ 4837 h 4733"/>
                <a:gd name="connsiteX3" fmla="*/ 408 w 5731"/>
                <a:gd name="connsiteY3" fmla="*/ 4937 h 4733"/>
                <a:gd name="connsiteX4" fmla="*/ 6035 w 5731"/>
                <a:gd name="connsiteY4" fmla="*/ 4675 h 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1" h="4733">
                  <a:moveTo>
                    <a:pt x="6035" y="4675"/>
                  </a:moveTo>
                  <a:cubicBezTo>
                    <a:pt x="4126" y="3186"/>
                    <a:pt x="2221" y="1693"/>
                    <a:pt x="311" y="204"/>
                  </a:cubicBezTo>
                  <a:cubicBezTo>
                    <a:pt x="311" y="1751"/>
                    <a:pt x="308" y="3294"/>
                    <a:pt x="304" y="4837"/>
                  </a:cubicBezTo>
                  <a:lnTo>
                    <a:pt x="408" y="4937"/>
                  </a:lnTo>
                  <a:cubicBezTo>
                    <a:pt x="2285" y="4851"/>
                    <a:pt x="4162" y="4762"/>
                    <a:pt x="6035" y="4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3A80BD1-1556-B48F-7ED9-481EA80F792D}"/>
                </a:ext>
              </a:extLst>
            </p:cNvPr>
            <p:cNvSpPr/>
            <p:nvPr/>
          </p:nvSpPr>
          <p:spPr>
            <a:xfrm flipV="1">
              <a:off x="12066367" y="428878"/>
              <a:ext cx="5419" cy="2698"/>
            </a:xfrm>
            <a:custGeom>
              <a:avLst/>
              <a:gdLst>
                <a:gd name="connsiteX0" fmla="*/ 5761 w 5419"/>
                <a:gd name="connsiteY0" fmla="*/ 159 h 2698"/>
                <a:gd name="connsiteX1" fmla="*/ 342 w 5419"/>
                <a:gd name="connsiteY1" fmla="*/ 2858 h 2698"/>
                <a:gd name="connsiteX2" fmla="*/ 5761 w 5419"/>
                <a:gd name="connsiteY2" fmla="*/ 159 h 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19" h="2698">
                  <a:moveTo>
                    <a:pt x="5761" y="159"/>
                  </a:moveTo>
                  <a:cubicBezTo>
                    <a:pt x="3956" y="1060"/>
                    <a:pt x="2147" y="1957"/>
                    <a:pt x="342" y="2858"/>
                  </a:cubicBezTo>
                  <a:cubicBezTo>
                    <a:pt x="2147" y="1957"/>
                    <a:pt x="3956" y="1060"/>
                    <a:pt x="5761" y="159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7109CE89-4B32-EA2E-1E8C-ADA56F3BA718}"/>
                </a:ext>
              </a:extLst>
            </p:cNvPr>
            <p:cNvSpPr/>
            <p:nvPr/>
          </p:nvSpPr>
          <p:spPr>
            <a:xfrm flipV="1">
              <a:off x="11991078" y="488420"/>
              <a:ext cx="8035" cy="380"/>
            </a:xfrm>
            <a:custGeom>
              <a:avLst/>
              <a:gdLst>
                <a:gd name="connsiteX0" fmla="*/ 313 w 8035"/>
                <a:gd name="connsiteY0" fmla="*/ 181 h 380"/>
                <a:gd name="connsiteX1" fmla="*/ 8348 w 8035"/>
                <a:gd name="connsiteY1" fmla="*/ 562 h 380"/>
                <a:gd name="connsiteX2" fmla="*/ 313 w 8035"/>
                <a:gd name="connsiteY2" fmla="*/ 181 h 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35" h="380">
                  <a:moveTo>
                    <a:pt x="313" y="181"/>
                  </a:moveTo>
                  <a:cubicBezTo>
                    <a:pt x="2990" y="307"/>
                    <a:pt x="5667" y="436"/>
                    <a:pt x="8348" y="562"/>
                  </a:cubicBezTo>
                  <a:cubicBezTo>
                    <a:pt x="5667" y="436"/>
                    <a:pt x="2990" y="307"/>
                    <a:pt x="313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D95BABC5-5736-1B42-6B20-33F5FC99AEC5}"/>
                </a:ext>
              </a:extLst>
            </p:cNvPr>
            <p:cNvSpPr/>
            <p:nvPr/>
          </p:nvSpPr>
          <p:spPr>
            <a:xfrm flipV="1">
              <a:off x="12037090" y="453049"/>
              <a:ext cx="1317" cy="2580"/>
            </a:xfrm>
            <a:custGeom>
              <a:avLst/>
              <a:gdLst>
                <a:gd name="connsiteX0" fmla="*/ 1001 w 1317"/>
                <a:gd name="connsiteY0" fmla="*/ 168 h 2580"/>
                <a:gd name="connsiteX1" fmla="*/ 330 w 1317"/>
                <a:gd name="connsiteY1" fmla="*/ 2749 h 2580"/>
                <a:gd name="connsiteX2" fmla="*/ 1640 w 1317"/>
                <a:gd name="connsiteY2" fmla="*/ 1084 h 2580"/>
                <a:gd name="connsiteX3" fmla="*/ 1001 w 1317"/>
                <a:gd name="connsiteY3" fmla="*/ 168 h 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7" h="2580">
                  <a:moveTo>
                    <a:pt x="1001" y="168"/>
                  </a:moveTo>
                  <a:cubicBezTo>
                    <a:pt x="778" y="1030"/>
                    <a:pt x="552" y="1887"/>
                    <a:pt x="330" y="2749"/>
                  </a:cubicBezTo>
                  <a:cubicBezTo>
                    <a:pt x="778" y="2200"/>
                    <a:pt x="1291" y="1690"/>
                    <a:pt x="1640" y="1084"/>
                  </a:cubicBezTo>
                  <a:cubicBezTo>
                    <a:pt x="1715" y="944"/>
                    <a:pt x="1227" y="481"/>
                    <a:pt x="1001" y="168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E138B131-A79A-4991-040E-5EC1969C3849}"/>
                </a:ext>
              </a:extLst>
            </p:cNvPr>
            <p:cNvSpPr/>
            <p:nvPr/>
          </p:nvSpPr>
          <p:spPr>
            <a:xfrm flipV="1">
              <a:off x="12033827" y="450562"/>
              <a:ext cx="3018" cy="2203"/>
            </a:xfrm>
            <a:custGeom>
              <a:avLst/>
              <a:gdLst>
                <a:gd name="connsiteX0" fmla="*/ 3347 w 3018"/>
                <a:gd name="connsiteY0" fmla="*/ 167 h 2203"/>
                <a:gd name="connsiteX1" fmla="*/ 329 w 3018"/>
                <a:gd name="connsiteY1" fmla="*/ 2371 h 2203"/>
                <a:gd name="connsiteX2" fmla="*/ 3347 w 3018"/>
                <a:gd name="connsiteY2" fmla="*/ 167 h 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18" h="2203">
                  <a:moveTo>
                    <a:pt x="3347" y="167"/>
                  </a:moveTo>
                  <a:cubicBezTo>
                    <a:pt x="2343" y="903"/>
                    <a:pt x="1338" y="1635"/>
                    <a:pt x="329" y="2371"/>
                  </a:cubicBezTo>
                  <a:cubicBezTo>
                    <a:pt x="1338" y="1635"/>
                    <a:pt x="2346" y="903"/>
                    <a:pt x="3347" y="167"/>
                  </a:cubicBezTo>
                </a:path>
              </a:pathLst>
            </a:custGeom>
            <a:solidFill>
              <a:srgbClr val="FEFDF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9720940E-A81C-C9F2-7D0B-61EBF57A12FE}"/>
                </a:ext>
              </a:extLst>
            </p:cNvPr>
            <p:cNvSpPr/>
            <p:nvPr/>
          </p:nvSpPr>
          <p:spPr>
            <a:xfrm flipV="1">
              <a:off x="11985928" y="488186"/>
              <a:ext cx="1955" cy="168"/>
            </a:xfrm>
            <a:custGeom>
              <a:avLst/>
              <a:gdLst>
                <a:gd name="connsiteX0" fmla="*/ 311 w 1955"/>
                <a:gd name="connsiteY0" fmla="*/ 350 h 168"/>
                <a:gd name="connsiteX1" fmla="*/ 2266 w 1955"/>
                <a:gd name="connsiteY1" fmla="*/ 296 h 168"/>
                <a:gd name="connsiteX2" fmla="*/ 1283 w 1955"/>
                <a:gd name="connsiteY2" fmla="*/ 181 h 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5" h="168">
                  <a:moveTo>
                    <a:pt x="311" y="350"/>
                  </a:moveTo>
                  <a:lnTo>
                    <a:pt x="2266" y="296"/>
                  </a:lnTo>
                  <a:lnTo>
                    <a:pt x="1283" y="181"/>
                  </a:lnTo>
                  <a:close/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0602BDD-CF67-439C-734A-C82147B2C305}"/>
                </a:ext>
              </a:extLst>
            </p:cNvPr>
            <p:cNvSpPr/>
            <p:nvPr/>
          </p:nvSpPr>
          <p:spPr>
            <a:xfrm flipV="1">
              <a:off x="12001536" y="486561"/>
              <a:ext cx="2881" cy="1413"/>
            </a:xfrm>
            <a:custGeom>
              <a:avLst/>
              <a:gdLst>
                <a:gd name="connsiteX0" fmla="*/ 316 w 2881"/>
                <a:gd name="connsiteY0" fmla="*/ 181 h 1413"/>
                <a:gd name="connsiteX1" fmla="*/ 3198 w 2881"/>
                <a:gd name="connsiteY1" fmla="*/ 1595 h 1413"/>
                <a:gd name="connsiteX2" fmla="*/ 316 w 2881"/>
                <a:gd name="connsiteY2" fmla="*/ 181 h 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1" h="1413">
                  <a:moveTo>
                    <a:pt x="316" y="181"/>
                  </a:moveTo>
                  <a:cubicBezTo>
                    <a:pt x="1278" y="651"/>
                    <a:pt x="2233" y="1125"/>
                    <a:pt x="3198" y="1595"/>
                  </a:cubicBezTo>
                  <a:cubicBezTo>
                    <a:pt x="2233" y="1125"/>
                    <a:pt x="1278" y="651"/>
                    <a:pt x="316" y="181"/>
                  </a:cubicBezTo>
                </a:path>
              </a:pathLst>
            </a:custGeom>
            <a:solidFill>
              <a:srgbClr val="EFEFF1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1053A532-0CC1-6A9C-5160-8F281C4452C8}"/>
                </a:ext>
              </a:extLst>
            </p:cNvPr>
            <p:cNvSpPr/>
            <p:nvPr/>
          </p:nvSpPr>
          <p:spPr>
            <a:xfrm flipV="1">
              <a:off x="11570886" y="732605"/>
              <a:ext cx="183967" cy="54524"/>
            </a:xfrm>
            <a:custGeom>
              <a:avLst/>
              <a:gdLst>
                <a:gd name="connsiteX0" fmla="*/ 129924 w 183967"/>
                <a:gd name="connsiteY0" fmla="*/ 282 h 54524"/>
                <a:gd name="connsiteX1" fmla="*/ 83004 w 183967"/>
                <a:gd name="connsiteY1" fmla="*/ 583 h 54524"/>
                <a:gd name="connsiteX2" fmla="*/ 48035 w 183967"/>
                <a:gd name="connsiteY2" fmla="*/ 8992 h 54524"/>
                <a:gd name="connsiteX3" fmla="*/ 12003 w 183967"/>
                <a:gd name="connsiteY3" fmla="*/ 22482 h 54524"/>
                <a:gd name="connsiteX4" fmla="*/ 8985 w 183967"/>
                <a:gd name="connsiteY4" fmla="*/ 44919 h 54524"/>
                <a:gd name="connsiteX5" fmla="*/ 13837 w 183967"/>
                <a:gd name="connsiteY5" fmla="*/ 54799 h 54524"/>
                <a:gd name="connsiteX6" fmla="*/ 27794 w 183967"/>
                <a:gd name="connsiteY6" fmla="*/ 46190 h 54524"/>
                <a:gd name="connsiteX7" fmla="*/ 8587 w 183967"/>
                <a:gd name="connsiteY7" fmla="*/ 33309 h 54524"/>
                <a:gd name="connsiteX8" fmla="*/ 40854 w 183967"/>
                <a:gd name="connsiteY8" fmla="*/ 21255 h 54524"/>
                <a:gd name="connsiteX9" fmla="*/ 42479 w 183967"/>
                <a:gd name="connsiteY9" fmla="*/ 25199 h 54524"/>
                <a:gd name="connsiteX10" fmla="*/ 36364 w 183967"/>
                <a:gd name="connsiteY10" fmla="*/ 28877 h 54524"/>
                <a:gd name="connsiteX11" fmla="*/ 34972 w 183967"/>
                <a:gd name="connsiteY11" fmla="*/ 35499 h 54524"/>
                <a:gd name="connsiteX12" fmla="*/ 40617 w 183967"/>
                <a:gd name="connsiteY12" fmla="*/ 37419 h 54524"/>
                <a:gd name="connsiteX13" fmla="*/ 82006 w 183967"/>
                <a:gd name="connsiteY13" fmla="*/ 26900 h 54524"/>
                <a:gd name="connsiteX14" fmla="*/ 89098 w 183967"/>
                <a:gd name="connsiteY14" fmla="*/ 18341 h 54524"/>
                <a:gd name="connsiteX15" fmla="*/ 94484 w 183967"/>
                <a:gd name="connsiteY15" fmla="*/ 11981 h 54524"/>
                <a:gd name="connsiteX16" fmla="*/ 108147 w 183967"/>
                <a:gd name="connsiteY16" fmla="*/ 30151 h 54524"/>
                <a:gd name="connsiteX17" fmla="*/ 130731 w 183967"/>
                <a:gd name="connsiteY17" fmla="*/ 18983 h 54524"/>
                <a:gd name="connsiteX18" fmla="*/ 144343 w 183967"/>
                <a:gd name="connsiteY18" fmla="*/ 24276 h 54524"/>
                <a:gd name="connsiteX19" fmla="*/ 162187 w 183967"/>
                <a:gd name="connsiteY19" fmla="*/ 29408 h 54524"/>
                <a:gd name="connsiteX20" fmla="*/ 173750 w 183967"/>
                <a:gd name="connsiteY20" fmla="*/ 27313 h 54524"/>
                <a:gd name="connsiteX21" fmla="*/ 184168 w 183967"/>
                <a:gd name="connsiteY21" fmla="*/ 21581 h 54524"/>
                <a:gd name="connsiteX22" fmla="*/ 184028 w 183967"/>
                <a:gd name="connsiteY22" fmla="*/ 21667 h 54524"/>
                <a:gd name="connsiteX23" fmla="*/ 152835 w 183967"/>
                <a:gd name="connsiteY23" fmla="*/ 14885 h 54524"/>
                <a:gd name="connsiteX24" fmla="*/ 129834 w 183967"/>
                <a:gd name="connsiteY24" fmla="*/ 275 h 5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67" h="54524">
                  <a:moveTo>
                    <a:pt x="129924" y="282"/>
                  </a:moveTo>
                  <a:cubicBezTo>
                    <a:pt x="114284" y="372"/>
                    <a:pt x="98640" y="357"/>
                    <a:pt x="83004" y="583"/>
                  </a:cubicBezTo>
                  <a:cubicBezTo>
                    <a:pt x="70809" y="756"/>
                    <a:pt x="59469" y="-260"/>
                    <a:pt x="48035" y="8992"/>
                  </a:cubicBezTo>
                  <a:cubicBezTo>
                    <a:pt x="38593" y="16629"/>
                    <a:pt x="23635" y="17013"/>
                    <a:pt x="12003" y="22482"/>
                  </a:cubicBezTo>
                  <a:cubicBezTo>
                    <a:pt x="-3245" y="29645"/>
                    <a:pt x="-3138" y="33539"/>
                    <a:pt x="8985" y="44919"/>
                  </a:cubicBezTo>
                  <a:cubicBezTo>
                    <a:pt x="11275" y="47069"/>
                    <a:pt x="11993" y="50894"/>
                    <a:pt x="13837" y="54799"/>
                  </a:cubicBezTo>
                  <a:cubicBezTo>
                    <a:pt x="18503" y="51921"/>
                    <a:pt x="22400" y="49516"/>
                    <a:pt x="27794" y="46190"/>
                  </a:cubicBezTo>
                  <a:cubicBezTo>
                    <a:pt x="21876" y="42220"/>
                    <a:pt x="16988" y="38940"/>
                    <a:pt x="8587" y="33309"/>
                  </a:cubicBezTo>
                  <a:cubicBezTo>
                    <a:pt x="21112" y="28626"/>
                    <a:pt x="30985" y="24940"/>
                    <a:pt x="40854" y="21255"/>
                  </a:cubicBezTo>
                  <a:cubicBezTo>
                    <a:pt x="41396" y="22568"/>
                    <a:pt x="41938" y="23882"/>
                    <a:pt x="42479" y="25199"/>
                  </a:cubicBezTo>
                  <a:cubicBezTo>
                    <a:pt x="40387" y="26380"/>
                    <a:pt x="37706" y="27122"/>
                    <a:pt x="36364" y="28877"/>
                  </a:cubicBezTo>
                  <a:cubicBezTo>
                    <a:pt x="35079" y="30564"/>
                    <a:pt x="34383" y="33550"/>
                    <a:pt x="34972" y="35499"/>
                  </a:cubicBezTo>
                  <a:cubicBezTo>
                    <a:pt x="35323" y="36651"/>
                    <a:pt x="38869" y="37821"/>
                    <a:pt x="40617" y="37419"/>
                  </a:cubicBezTo>
                  <a:cubicBezTo>
                    <a:pt x="54491" y="34225"/>
                    <a:pt x="68398" y="31034"/>
                    <a:pt x="82006" y="26900"/>
                  </a:cubicBezTo>
                  <a:cubicBezTo>
                    <a:pt x="84963" y="26003"/>
                    <a:pt x="86718" y="21258"/>
                    <a:pt x="89098" y="18341"/>
                  </a:cubicBezTo>
                  <a:cubicBezTo>
                    <a:pt x="91262" y="15692"/>
                    <a:pt x="93515" y="13119"/>
                    <a:pt x="94484" y="11981"/>
                  </a:cubicBezTo>
                  <a:cubicBezTo>
                    <a:pt x="100076" y="19414"/>
                    <a:pt x="104110" y="24783"/>
                    <a:pt x="108147" y="30151"/>
                  </a:cubicBezTo>
                  <a:cubicBezTo>
                    <a:pt x="116792" y="28687"/>
                    <a:pt x="127584" y="31562"/>
                    <a:pt x="130731" y="18983"/>
                  </a:cubicBezTo>
                  <a:cubicBezTo>
                    <a:pt x="135432" y="20666"/>
                    <a:pt x="142786" y="21065"/>
                    <a:pt x="144343" y="24276"/>
                  </a:cubicBezTo>
                  <a:cubicBezTo>
                    <a:pt x="148944" y="33762"/>
                    <a:pt x="153764" y="34702"/>
                    <a:pt x="162187" y="29408"/>
                  </a:cubicBezTo>
                  <a:cubicBezTo>
                    <a:pt x="165255" y="27481"/>
                    <a:pt x="170071" y="28579"/>
                    <a:pt x="173750" y="27313"/>
                  </a:cubicBezTo>
                  <a:cubicBezTo>
                    <a:pt x="177439" y="26042"/>
                    <a:pt x="180712" y="23541"/>
                    <a:pt x="184168" y="21581"/>
                  </a:cubicBezTo>
                  <a:cubicBezTo>
                    <a:pt x="184172" y="21581"/>
                    <a:pt x="184032" y="21664"/>
                    <a:pt x="184028" y="21667"/>
                  </a:cubicBezTo>
                  <a:cubicBezTo>
                    <a:pt x="173581" y="19532"/>
                    <a:pt x="162668" y="18628"/>
                    <a:pt x="152835" y="14885"/>
                  </a:cubicBezTo>
                  <a:cubicBezTo>
                    <a:pt x="144516" y="11723"/>
                    <a:pt x="137453" y="5274"/>
                    <a:pt x="129834" y="275"/>
                  </a:cubicBezTo>
                  <a:close/>
                </a:path>
              </a:pathLst>
            </a:custGeom>
            <a:solidFill>
              <a:srgbClr val="F2E443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D99B4CA3-8278-FEE6-57D3-33B8D6C45396}"/>
                </a:ext>
              </a:extLst>
            </p:cNvPr>
            <p:cNvSpPr/>
            <p:nvPr/>
          </p:nvSpPr>
          <p:spPr>
            <a:xfrm flipV="1">
              <a:off x="12067097" y="453282"/>
              <a:ext cx="10011" cy="21378"/>
            </a:xfrm>
            <a:custGeom>
              <a:avLst/>
              <a:gdLst>
                <a:gd name="connsiteX0" fmla="*/ 10355 w 10011"/>
                <a:gd name="connsiteY0" fmla="*/ 169 h 21378"/>
                <a:gd name="connsiteX1" fmla="*/ 346 w 10011"/>
                <a:gd name="connsiteY1" fmla="*/ 5126 h 21378"/>
                <a:gd name="connsiteX2" fmla="*/ 5345 w 10011"/>
                <a:gd name="connsiteY2" fmla="*/ 21548 h 21378"/>
                <a:gd name="connsiteX3" fmla="*/ 10355 w 10011"/>
                <a:gd name="connsiteY3" fmla="*/ 169 h 2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11" h="21378">
                  <a:moveTo>
                    <a:pt x="10355" y="169"/>
                  </a:moveTo>
                  <a:cubicBezTo>
                    <a:pt x="6842" y="1838"/>
                    <a:pt x="213" y="3837"/>
                    <a:pt x="346" y="5126"/>
                  </a:cubicBezTo>
                  <a:cubicBezTo>
                    <a:pt x="934" y="10713"/>
                    <a:pt x="3497" y="16093"/>
                    <a:pt x="5345" y="21548"/>
                  </a:cubicBezTo>
                  <a:cubicBezTo>
                    <a:pt x="7014" y="14420"/>
                    <a:pt x="8686" y="7293"/>
                    <a:pt x="10355" y="169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75FD3F75-E4E5-88B9-10E7-62971479CCDB}"/>
                </a:ext>
              </a:extLst>
            </p:cNvPr>
            <p:cNvSpPr/>
            <p:nvPr/>
          </p:nvSpPr>
          <p:spPr>
            <a:xfrm flipV="1">
              <a:off x="12088388" y="489572"/>
              <a:ext cx="10920" cy="16730"/>
            </a:xfrm>
            <a:custGeom>
              <a:avLst/>
              <a:gdLst>
                <a:gd name="connsiteX0" fmla="*/ 11273 w 10920"/>
                <a:gd name="connsiteY0" fmla="*/ 5463 h 16730"/>
                <a:gd name="connsiteX1" fmla="*/ 352 w 10920"/>
                <a:gd name="connsiteY1" fmla="*/ 184 h 16730"/>
                <a:gd name="connsiteX2" fmla="*/ 356 w 10920"/>
                <a:gd name="connsiteY2" fmla="*/ 16915 h 16730"/>
                <a:gd name="connsiteX3" fmla="*/ 11273 w 10920"/>
                <a:gd name="connsiteY3" fmla="*/ 5463 h 1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0" h="16730">
                  <a:moveTo>
                    <a:pt x="11273" y="5463"/>
                  </a:moveTo>
                  <a:cubicBezTo>
                    <a:pt x="8294" y="4024"/>
                    <a:pt x="5308" y="2578"/>
                    <a:pt x="352" y="184"/>
                  </a:cubicBezTo>
                  <a:cubicBezTo>
                    <a:pt x="352" y="6364"/>
                    <a:pt x="352" y="11640"/>
                    <a:pt x="356" y="16915"/>
                  </a:cubicBezTo>
                  <a:cubicBezTo>
                    <a:pt x="3998" y="13100"/>
                    <a:pt x="7634" y="9282"/>
                    <a:pt x="11273" y="546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4F5CD512-CB55-5E82-D99C-E8C0E4C5F8CA}"/>
                </a:ext>
              </a:extLst>
            </p:cNvPr>
            <p:cNvSpPr/>
            <p:nvPr/>
          </p:nvSpPr>
          <p:spPr>
            <a:xfrm flipV="1">
              <a:off x="12099172" y="500934"/>
              <a:ext cx="5307" cy="5731"/>
            </a:xfrm>
            <a:custGeom>
              <a:avLst/>
              <a:gdLst>
                <a:gd name="connsiteX0" fmla="*/ 5662 w 5307"/>
                <a:gd name="connsiteY0" fmla="*/ 186 h 5731"/>
                <a:gd name="connsiteX1" fmla="*/ 354 w 5307"/>
                <a:gd name="connsiteY1" fmla="*/ 5918 h 5731"/>
                <a:gd name="connsiteX2" fmla="*/ 5662 w 5307"/>
                <a:gd name="connsiteY2" fmla="*/ 186 h 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7" h="5731">
                  <a:moveTo>
                    <a:pt x="5662" y="186"/>
                  </a:moveTo>
                  <a:cubicBezTo>
                    <a:pt x="3893" y="2092"/>
                    <a:pt x="2124" y="4001"/>
                    <a:pt x="354" y="5918"/>
                  </a:cubicBezTo>
                  <a:cubicBezTo>
                    <a:pt x="2127" y="4005"/>
                    <a:pt x="3896" y="2096"/>
                    <a:pt x="5662" y="186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B5FC8F74-2034-BF9E-59F6-55BDA9AA1899}"/>
                </a:ext>
              </a:extLst>
            </p:cNvPr>
            <p:cNvSpPr/>
            <p:nvPr/>
          </p:nvSpPr>
          <p:spPr>
            <a:xfrm flipV="1">
              <a:off x="12104343" y="506536"/>
              <a:ext cx="5508" cy="5530"/>
            </a:xfrm>
            <a:custGeom>
              <a:avLst/>
              <a:gdLst>
                <a:gd name="connsiteX0" fmla="*/ 5865 w 5508"/>
                <a:gd name="connsiteY0" fmla="*/ 188 h 5530"/>
                <a:gd name="connsiteX1" fmla="*/ 356 w 5508"/>
                <a:gd name="connsiteY1" fmla="*/ 5719 h 5530"/>
                <a:gd name="connsiteX2" fmla="*/ 5865 w 5508"/>
                <a:gd name="connsiteY2" fmla="*/ 188 h 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08" h="5530">
                  <a:moveTo>
                    <a:pt x="5865" y="188"/>
                  </a:moveTo>
                  <a:cubicBezTo>
                    <a:pt x="4028" y="2033"/>
                    <a:pt x="2194" y="3871"/>
                    <a:pt x="356" y="5719"/>
                  </a:cubicBezTo>
                  <a:cubicBezTo>
                    <a:pt x="2197" y="3874"/>
                    <a:pt x="4028" y="2037"/>
                    <a:pt x="5865" y="188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D64AD643-8B8F-744D-2584-722EE9F53E70}"/>
                </a:ext>
              </a:extLst>
            </p:cNvPr>
            <p:cNvSpPr/>
            <p:nvPr/>
          </p:nvSpPr>
          <p:spPr>
            <a:xfrm flipV="1">
              <a:off x="12109727" y="511933"/>
              <a:ext cx="4485" cy="6129"/>
            </a:xfrm>
            <a:custGeom>
              <a:avLst/>
              <a:gdLst>
                <a:gd name="connsiteX0" fmla="*/ 357 w 4485"/>
                <a:gd name="connsiteY0" fmla="*/ 190 h 6129"/>
                <a:gd name="connsiteX1" fmla="*/ 375 w 4485"/>
                <a:gd name="connsiteY1" fmla="*/ 6320 h 6129"/>
                <a:gd name="connsiteX2" fmla="*/ 4843 w 4485"/>
                <a:gd name="connsiteY2" fmla="*/ 3187 h 6129"/>
                <a:gd name="connsiteX3" fmla="*/ 357 w 4485"/>
                <a:gd name="connsiteY3" fmla="*/ 190 h 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5" h="6129">
                  <a:moveTo>
                    <a:pt x="357" y="190"/>
                  </a:moveTo>
                  <a:cubicBezTo>
                    <a:pt x="364" y="2232"/>
                    <a:pt x="367" y="4275"/>
                    <a:pt x="375" y="6320"/>
                  </a:cubicBezTo>
                  <a:cubicBezTo>
                    <a:pt x="1864" y="5279"/>
                    <a:pt x="3353" y="4231"/>
                    <a:pt x="4843" y="3187"/>
                  </a:cubicBezTo>
                  <a:cubicBezTo>
                    <a:pt x="3346" y="2189"/>
                    <a:pt x="1853" y="1188"/>
                    <a:pt x="357" y="190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D56C437C-C860-7783-1E66-32515BBB92FD}"/>
                </a:ext>
              </a:extLst>
            </p:cNvPr>
            <p:cNvSpPr/>
            <p:nvPr/>
          </p:nvSpPr>
          <p:spPr>
            <a:xfrm flipV="1">
              <a:off x="12104060" y="517937"/>
              <a:ext cx="5767" cy="4604"/>
            </a:xfrm>
            <a:custGeom>
              <a:avLst/>
              <a:gdLst>
                <a:gd name="connsiteX0" fmla="*/ 355 w 5767"/>
                <a:gd name="connsiteY0" fmla="*/ 193 h 4604"/>
                <a:gd name="connsiteX1" fmla="*/ 6122 w 5767"/>
                <a:gd name="connsiteY1" fmla="*/ 4797 h 4604"/>
                <a:gd name="connsiteX2" fmla="*/ 355 w 5767"/>
                <a:gd name="connsiteY2" fmla="*/ 193 h 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67" h="4604">
                  <a:moveTo>
                    <a:pt x="355" y="193"/>
                  </a:moveTo>
                  <a:cubicBezTo>
                    <a:pt x="2275" y="1729"/>
                    <a:pt x="4202" y="3261"/>
                    <a:pt x="6122" y="4797"/>
                  </a:cubicBezTo>
                  <a:cubicBezTo>
                    <a:pt x="4202" y="3261"/>
                    <a:pt x="2278" y="1729"/>
                    <a:pt x="355" y="193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15658C35-A29B-3E94-FDFA-573892A6DAE2}"/>
                </a:ext>
              </a:extLst>
            </p:cNvPr>
            <p:cNvSpPr/>
            <p:nvPr/>
          </p:nvSpPr>
          <p:spPr>
            <a:xfrm flipV="1">
              <a:off x="12077140" y="474693"/>
              <a:ext cx="5045" cy="5336"/>
            </a:xfrm>
            <a:custGeom>
              <a:avLst/>
              <a:gdLst>
                <a:gd name="connsiteX0" fmla="*/ 5392 w 5045"/>
                <a:gd name="connsiteY0" fmla="*/ 177 h 5336"/>
                <a:gd name="connsiteX1" fmla="*/ 346 w 5045"/>
                <a:gd name="connsiteY1" fmla="*/ 5513 h 5336"/>
                <a:gd name="connsiteX2" fmla="*/ 5392 w 5045"/>
                <a:gd name="connsiteY2" fmla="*/ 177 h 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5" h="5336">
                  <a:moveTo>
                    <a:pt x="5392" y="177"/>
                  </a:moveTo>
                  <a:cubicBezTo>
                    <a:pt x="3709" y="1957"/>
                    <a:pt x="2029" y="3737"/>
                    <a:pt x="346" y="5513"/>
                  </a:cubicBezTo>
                  <a:cubicBezTo>
                    <a:pt x="2029" y="3737"/>
                    <a:pt x="3709" y="1957"/>
                    <a:pt x="5392" y="177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330F992E-6AD1-988F-69EB-B8549762AA74}"/>
                </a:ext>
              </a:extLst>
            </p:cNvPr>
            <p:cNvSpPr/>
            <p:nvPr/>
          </p:nvSpPr>
          <p:spPr>
            <a:xfrm flipV="1">
              <a:off x="12082463" y="481773"/>
              <a:ext cx="3743" cy="3710"/>
            </a:xfrm>
            <a:custGeom>
              <a:avLst/>
              <a:gdLst>
                <a:gd name="connsiteX0" fmla="*/ 4091 w 3743"/>
                <a:gd name="connsiteY0" fmla="*/ 675 h 3710"/>
                <a:gd name="connsiteX1" fmla="*/ 520 w 3743"/>
                <a:gd name="connsiteY1" fmla="*/ 179 h 3710"/>
                <a:gd name="connsiteX2" fmla="*/ 348 w 3743"/>
                <a:gd name="connsiteY2" fmla="*/ 348 h 3710"/>
                <a:gd name="connsiteX3" fmla="*/ 836 w 3743"/>
                <a:gd name="connsiteY3" fmla="*/ 3890 h 3710"/>
                <a:gd name="connsiteX4" fmla="*/ 4091 w 3743"/>
                <a:gd name="connsiteY4" fmla="*/ 675 h 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" h="3710">
                  <a:moveTo>
                    <a:pt x="4091" y="675"/>
                  </a:moveTo>
                  <a:cubicBezTo>
                    <a:pt x="2899" y="509"/>
                    <a:pt x="1711" y="344"/>
                    <a:pt x="520" y="179"/>
                  </a:cubicBezTo>
                  <a:lnTo>
                    <a:pt x="348" y="348"/>
                  </a:lnTo>
                  <a:cubicBezTo>
                    <a:pt x="509" y="1525"/>
                    <a:pt x="671" y="2702"/>
                    <a:pt x="836" y="3890"/>
                  </a:cubicBezTo>
                  <a:cubicBezTo>
                    <a:pt x="1923" y="2824"/>
                    <a:pt x="3003" y="1751"/>
                    <a:pt x="4091" y="675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04480931-31AD-9595-4405-6CE0A91048C1}"/>
                </a:ext>
              </a:extLst>
            </p:cNvPr>
            <p:cNvSpPr/>
            <p:nvPr/>
          </p:nvSpPr>
          <p:spPr>
            <a:xfrm flipV="1">
              <a:off x="11716766" y="441927"/>
              <a:ext cx="48501" cy="87210"/>
            </a:xfrm>
            <a:custGeom>
              <a:avLst/>
              <a:gdLst>
                <a:gd name="connsiteX0" fmla="*/ 213 w 48501"/>
                <a:gd name="connsiteY0" fmla="*/ 87404 h 87210"/>
                <a:gd name="connsiteX1" fmla="*/ 34285 w 48501"/>
                <a:gd name="connsiteY1" fmla="*/ 59070 h 87210"/>
                <a:gd name="connsiteX2" fmla="*/ 48223 w 48501"/>
                <a:gd name="connsiteY2" fmla="*/ 9936 h 87210"/>
                <a:gd name="connsiteX3" fmla="*/ 43303 w 48501"/>
                <a:gd name="connsiteY3" fmla="*/ 193 h 87210"/>
                <a:gd name="connsiteX4" fmla="*/ 32207 w 48501"/>
                <a:gd name="connsiteY4" fmla="*/ 47923 h 87210"/>
                <a:gd name="connsiteX5" fmla="*/ 7466 w 48501"/>
                <a:gd name="connsiteY5" fmla="*/ 76799 h 87210"/>
                <a:gd name="connsiteX6" fmla="*/ 213 w 48501"/>
                <a:gd name="connsiteY6" fmla="*/ 87404 h 8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01" h="87210">
                  <a:moveTo>
                    <a:pt x="213" y="87404"/>
                  </a:moveTo>
                  <a:cubicBezTo>
                    <a:pt x="17241" y="84924"/>
                    <a:pt x="25363" y="70339"/>
                    <a:pt x="34285" y="59070"/>
                  </a:cubicBezTo>
                  <a:cubicBezTo>
                    <a:pt x="45026" y="45515"/>
                    <a:pt x="50441" y="28160"/>
                    <a:pt x="48223" y="9936"/>
                  </a:cubicBezTo>
                  <a:cubicBezTo>
                    <a:pt x="47807" y="6541"/>
                    <a:pt x="45001" y="3437"/>
                    <a:pt x="43303" y="193"/>
                  </a:cubicBezTo>
                  <a:cubicBezTo>
                    <a:pt x="44448" y="17236"/>
                    <a:pt x="41372" y="33719"/>
                    <a:pt x="32207" y="47923"/>
                  </a:cubicBezTo>
                  <a:cubicBezTo>
                    <a:pt x="25402" y="58471"/>
                    <a:pt x="15680" y="67123"/>
                    <a:pt x="7466" y="76799"/>
                  </a:cubicBezTo>
                  <a:cubicBezTo>
                    <a:pt x="4713" y="80047"/>
                    <a:pt x="2614" y="83854"/>
                    <a:pt x="213" y="87404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AB325607-3F61-AF89-7890-247564E53431}"/>
                </a:ext>
              </a:extLst>
            </p:cNvPr>
            <p:cNvSpPr/>
            <p:nvPr/>
          </p:nvSpPr>
          <p:spPr>
            <a:xfrm flipV="1">
              <a:off x="11722321" y="490982"/>
              <a:ext cx="25159" cy="48434"/>
            </a:xfrm>
            <a:custGeom>
              <a:avLst/>
              <a:gdLst>
                <a:gd name="connsiteX0" fmla="*/ 214 w 25159"/>
                <a:gd name="connsiteY0" fmla="*/ 185 h 48434"/>
                <a:gd name="connsiteX1" fmla="*/ 10226 w 25159"/>
                <a:gd name="connsiteY1" fmla="*/ 48619 h 48434"/>
                <a:gd name="connsiteX2" fmla="*/ 19432 w 25159"/>
                <a:gd name="connsiteY2" fmla="*/ 34895 h 48434"/>
                <a:gd name="connsiteX3" fmla="*/ 25256 w 25159"/>
                <a:gd name="connsiteY3" fmla="*/ 36636 h 48434"/>
                <a:gd name="connsiteX4" fmla="*/ 214 w 25159"/>
                <a:gd name="connsiteY4" fmla="*/ 185 h 48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59" h="48434">
                  <a:moveTo>
                    <a:pt x="214" y="185"/>
                  </a:moveTo>
                  <a:cubicBezTo>
                    <a:pt x="13385" y="14299"/>
                    <a:pt x="15089" y="30779"/>
                    <a:pt x="10226" y="48619"/>
                  </a:cubicBezTo>
                  <a:cubicBezTo>
                    <a:pt x="13036" y="44427"/>
                    <a:pt x="15846" y="40239"/>
                    <a:pt x="19432" y="34895"/>
                  </a:cubicBezTo>
                  <a:cubicBezTo>
                    <a:pt x="19902" y="35039"/>
                    <a:pt x="22522" y="35821"/>
                    <a:pt x="25256" y="36636"/>
                  </a:cubicBezTo>
                  <a:cubicBezTo>
                    <a:pt x="26832" y="22683"/>
                    <a:pt x="12110" y="1606"/>
                    <a:pt x="214" y="18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D456F1E2-73B8-9C42-43E9-81F2529C3808}"/>
                </a:ext>
              </a:extLst>
            </p:cNvPr>
            <p:cNvSpPr/>
            <p:nvPr/>
          </p:nvSpPr>
          <p:spPr>
            <a:xfrm flipV="1">
              <a:off x="11651848" y="431667"/>
              <a:ext cx="24278" cy="5734"/>
            </a:xfrm>
            <a:custGeom>
              <a:avLst/>
              <a:gdLst>
                <a:gd name="connsiteX0" fmla="*/ 187 w 24278"/>
                <a:gd name="connsiteY0" fmla="*/ 656 h 5734"/>
                <a:gd name="connsiteX1" fmla="*/ 24466 w 24278"/>
                <a:gd name="connsiteY1" fmla="*/ 5896 h 5734"/>
                <a:gd name="connsiteX2" fmla="*/ 187 w 24278"/>
                <a:gd name="connsiteY2" fmla="*/ 656 h 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78" h="5734">
                  <a:moveTo>
                    <a:pt x="187" y="656"/>
                  </a:moveTo>
                  <a:cubicBezTo>
                    <a:pt x="8280" y="2400"/>
                    <a:pt x="16373" y="4148"/>
                    <a:pt x="24466" y="5896"/>
                  </a:cubicBezTo>
                  <a:cubicBezTo>
                    <a:pt x="18239" y="-4505"/>
                    <a:pt x="8180" y="2874"/>
                    <a:pt x="187" y="65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130296AA-0DBF-59AB-7EA7-AE29F3A68D87}"/>
                </a:ext>
              </a:extLst>
            </p:cNvPr>
            <p:cNvSpPr/>
            <p:nvPr/>
          </p:nvSpPr>
          <p:spPr>
            <a:xfrm flipV="1">
              <a:off x="11657418" y="452852"/>
              <a:ext cx="27188" cy="5862"/>
            </a:xfrm>
            <a:custGeom>
              <a:avLst/>
              <a:gdLst>
                <a:gd name="connsiteX0" fmla="*/ 27386 w 27188"/>
                <a:gd name="connsiteY0" fmla="*/ 5629 h 5862"/>
                <a:gd name="connsiteX1" fmla="*/ 197 w 27188"/>
                <a:gd name="connsiteY1" fmla="*/ 170 h 5862"/>
                <a:gd name="connsiteX2" fmla="*/ 12823 w 27188"/>
                <a:gd name="connsiteY2" fmla="*/ 5607 h 5862"/>
                <a:gd name="connsiteX3" fmla="*/ 27386 w 27188"/>
                <a:gd name="connsiteY3" fmla="*/ 5629 h 5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88" h="5862">
                  <a:moveTo>
                    <a:pt x="27386" y="5629"/>
                  </a:moveTo>
                  <a:lnTo>
                    <a:pt x="197" y="170"/>
                  </a:lnTo>
                  <a:cubicBezTo>
                    <a:pt x="4393" y="2054"/>
                    <a:pt x="8430" y="4746"/>
                    <a:pt x="12823" y="5607"/>
                  </a:cubicBezTo>
                  <a:cubicBezTo>
                    <a:pt x="17502" y="6519"/>
                    <a:pt x="22519" y="5693"/>
                    <a:pt x="27386" y="562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B472920-3085-1BD1-B961-EA2F4A31F1DF}"/>
                </a:ext>
              </a:extLst>
            </p:cNvPr>
            <p:cNvSpPr/>
            <p:nvPr/>
          </p:nvSpPr>
          <p:spPr>
            <a:xfrm flipV="1">
              <a:off x="11695236" y="436533"/>
              <a:ext cx="21636" cy="6451"/>
            </a:xfrm>
            <a:custGeom>
              <a:avLst/>
              <a:gdLst>
                <a:gd name="connsiteX0" fmla="*/ 203 w 21636"/>
                <a:gd name="connsiteY0" fmla="*/ 6616 h 6451"/>
                <a:gd name="connsiteX1" fmla="*/ 21840 w 21636"/>
                <a:gd name="connsiteY1" fmla="*/ 1118 h 6451"/>
                <a:gd name="connsiteX2" fmla="*/ 203 w 21636"/>
                <a:gd name="connsiteY2" fmla="*/ 6616 h 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36" h="6451">
                  <a:moveTo>
                    <a:pt x="203" y="6616"/>
                  </a:moveTo>
                  <a:lnTo>
                    <a:pt x="21840" y="1118"/>
                  </a:lnTo>
                  <a:cubicBezTo>
                    <a:pt x="14709" y="3257"/>
                    <a:pt x="4883" y="-5198"/>
                    <a:pt x="203" y="6616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1D44E56-3077-E3FF-BA01-41C9423238E1}"/>
                </a:ext>
              </a:extLst>
            </p:cNvPr>
            <p:cNvSpPr/>
            <p:nvPr/>
          </p:nvSpPr>
          <p:spPr>
            <a:xfrm flipV="1">
              <a:off x="11634794" y="436899"/>
              <a:ext cx="17071" cy="10425"/>
            </a:xfrm>
            <a:custGeom>
              <a:avLst/>
              <a:gdLst>
                <a:gd name="connsiteX0" fmla="*/ 181 w 17071"/>
                <a:gd name="connsiteY0" fmla="*/ 163 h 10425"/>
                <a:gd name="connsiteX1" fmla="*/ 17253 w 17071"/>
                <a:gd name="connsiteY1" fmla="*/ 10588 h 10425"/>
                <a:gd name="connsiteX2" fmla="*/ 181 w 17071"/>
                <a:gd name="connsiteY2" fmla="*/ 163 h 1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71" h="10425">
                  <a:moveTo>
                    <a:pt x="181" y="163"/>
                  </a:moveTo>
                  <a:cubicBezTo>
                    <a:pt x="5869" y="3637"/>
                    <a:pt x="11561" y="7114"/>
                    <a:pt x="17253" y="10588"/>
                  </a:cubicBezTo>
                  <a:cubicBezTo>
                    <a:pt x="11561" y="7114"/>
                    <a:pt x="5869" y="3637"/>
                    <a:pt x="181" y="163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CFE20744-9F51-0F25-05D5-F6D4462CFBAB}"/>
                </a:ext>
              </a:extLst>
            </p:cNvPr>
            <p:cNvSpPr/>
            <p:nvPr/>
          </p:nvSpPr>
          <p:spPr>
            <a:xfrm flipV="1">
              <a:off x="11694451" y="452703"/>
              <a:ext cx="16411" cy="6180"/>
            </a:xfrm>
            <a:custGeom>
              <a:avLst/>
              <a:gdLst>
                <a:gd name="connsiteX0" fmla="*/ 16619 w 16411"/>
                <a:gd name="connsiteY0" fmla="*/ 168 h 6180"/>
                <a:gd name="connsiteX1" fmla="*/ 207 w 16411"/>
                <a:gd name="connsiteY1" fmla="*/ 5753 h 6180"/>
                <a:gd name="connsiteX2" fmla="*/ 16619 w 16411"/>
                <a:gd name="connsiteY2" fmla="*/ 168 h 6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11" h="6180">
                  <a:moveTo>
                    <a:pt x="16619" y="168"/>
                  </a:moveTo>
                  <a:cubicBezTo>
                    <a:pt x="11150" y="2031"/>
                    <a:pt x="5680" y="3894"/>
                    <a:pt x="207" y="5753"/>
                  </a:cubicBezTo>
                  <a:cubicBezTo>
                    <a:pt x="5734" y="4059"/>
                    <a:pt x="14150" y="10859"/>
                    <a:pt x="16619" y="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1E333544-D05C-E94C-D84F-EBF2BA23E5B0}"/>
                </a:ext>
              </a:extLst>
            </p:cNvPr>
            <p:cNvSpPr/>
            <p:nvPr/>
          </p:nvSpPr>
          <p:spPr>
            <a:xfrm flipV="1">
              <a:off x="11711576" y="539661"/>
              <a:ext cx="10615" cy="10627"/>
            </a:xfrm>
            <a:custGeom>
              <a:avLst/>
              <a:gdLst>
                <a:gd name="connsiteX0" fmla="*/ 209 w 10615"/>
                <a:gd name="connsiteY0" fmla="*/ 349 h 10627"/>
                <a:gd name="connsiteX1" fmla="*/ 10699 w 10615"/>
                <a:gd name="connsiteY1" fmla="*/ 10828 h 10627"/>
                <a:gd name="connsiteX2" fmla="*/ 209 w 10615"/>
                <a:gd name="connsiteY2" fmla="*/ 349 h 1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15" h="10627">
                  <a:moveTo>
                    <a:pt x="209" y="349"/>
                  </a:moveTo>
                  <a:cubicBezTo>
                    <a:pt x="3704" y="3844"/>
                    <a:pt x="7200" y="7333"/>
                    <a:pt x="10699" y="10828"/>
                  </a:cubicBezTo>
                  <a:cubicBezTo>
                    <a:pt x="11542" y="2987"/>
                    <a:pt x="8137" y="-595"/>
                    <a:pt x="209" y="34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103FEEA-9DA5-D5FF-792E-996E63CD56A4}"/>
                </a:ext>
              </a:extLst>
            </p:cNvPr>
            <p:cNvSpPr/>
            <p:nvPr/>
          </p:nvSpPr>
          <p:spPr>
            <a:xfrm flipV="1">
              <a:off x="11681513" y="431624"/>
              <a:ext cx="13831" cy="5006"/>
            </a:xfrm>
            <a:custGeom>
              <a:avLst/>
              <a:gdLst>
                <a:gd name="connsiteX0" fmla="*/ 198 w 13831"/>
                <a:gd name="connsiteY0" fmla="*/ 5168 h 5006"/>
                <a:gd name="connsiteX1" fmla="*/ 14029 w 13831"/>
                <a:gd name="connsiteY1" fmla="*/ 162 h 5006"/>
                <a:gd name="connsiteX2" fmla="*/ 198 w 13831"/>
                <a:gd name="connsiteY2" fmla="*/ 5168 h 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31" h="5006">
                  <a:moveTo>
                    <a:pt x="198" y="5168"/>
                  </a:moveTo>
                  <a:cubicBezTo>
                    <a:pt x="4810" y="3500"/>
                    <a:pt x="9418" y="1831"/>
                    <a:pt x="14029" y="162"/>
                  </a:cubicBezTo>
                  <a:cubicBezTo>
                    <a:pt x="9421" y="1834"/>
                    <a:pt x="4810" y="3503"/>
                    <a:pt x="198" y="5168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847E2F91-FF65-CB25-2DB9-6A1786648B0B}"/>
                </a:ext>
              </a:extLst>
            </p:cNvPr>
            <p:cNvSpPr/>
            <p:nvPr/>
          </p:nvSpPr>
          <p:spPr>
            <a:xfrm flipV="1">
              <a:off x="11721621" y="474782"/>
              <a:ext cx="5350" cy="8663"/>
            </a:xfrm>
            <a:custGeom>
              <a:avLst/>
              <a:gdLst>
                <a:gd name="connsiteX0" fmla="*/ 5565 w 5350"/>
                <a:gd name="connsiteY0" fmla="*/ 177 h 8663"/>
                <a:gd name="connsiteX1" fmla="*/ 214 w 5350"/>
                <a:gd name="connsiteY1" fmla="*/ 8840 h 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50" h="8663">
                  <a:moveTo>
                    <a:pt x="5565" y="177"/>
                  </a:moveTo>
                  <a:lnTo>
                    <a:pt x="214" y="8840"/>
                  </a:lnTo>
                  <a:close/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76640385-A27C-9A81-24EA-0F85DD8C250E}"/>
                </a:ext>
              </a:extLst>
            </p:cNvPr>
            <p:cNvSpPr/>
            <p:nvPr/>
          </p:nvSpPr>
          <p:spPr>
            <a:xfrm flipV="1">
              <a:off x="11727740" y="485380"/>
              <a:ext cx="4676" cy="5702"/>
            </a:xfrm>
            <a:custGeom>
              <a:avLst/>
              <a:gdLst>
                <a:gd name="connsiteX0" fmla="*/ 4892 w 4676"/>
                <a:gd name="connsiteY0" fmla="*/ 181 h 5702"/>
                <a:gd name="connsiteX1" fmla="*/ 216 w 4676"/>
                <a:gd name="connsiteY1" fmla="*/ 5883 h 5702"/>
                <a:gd name="connsiteX2" fmla="*/ 4892 w 4676"/>
                <a:gd name="connsiteY2" fmla="*/ 181 h 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76" h="5702">
                  <a:moveTo>
                    <a:pt x="4892" y="181"/>
                  </a:moveTo>
                  <a:cubicBezTo>
                    <a:pt x="3331" y="2079"/>
                    <a:pt x="1774" y="3985"/>
                    <a:pt x="216" y="5883"/>
                  </a:cubicBezTo>
                  <a:cubicBezTo>
                    <a:pt x="1777" y="3985"/>
                    <a:pt x="3331" y="2079"/>
                    <a:pt x="4892" y="18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E584C7B0-80D8-D408-F884-8E3C81F19833}"/>
                </a:ext>
              </a:extLst>
            </p:cNvPr>
            <p:cNvSpPr/>
            <p:nvPr/>
          </p:nvSpPr>
          <p:spPr>
            <a:xfrm flipV="1">
              <a:off x="11717046" y="469227"/>
              <a:ext cx="4665" cy="5666"/>
            </a:xfrm>
            <a:custGeom>
              <a:avLst/>
              <a:gdLst>
                <a:gd name="connsiteX0" fmla="*/ 4877 w 4665"/>
                <a:gd name="connsiteY0" fmla="*/ 175 h 5666"/>
                <a:gd name="connsiteX1" fmla="*/ 212 w 4665"/>
                <a:gd name="connsiteY1" fmla="*/ 5841 h 5666"/>
                <a:gd name="connsiteX2" fmla="*/ 4877 w 4665"/>
                <a:gd name="connsiteY2" fmla="*/ 175 h 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65" h="5666">
                  <a:moveTo>
                    <a:pt x="4877" y="175"/>
                  </a:moveTo>
                  <a:cubicBezTo>
                    <a:pt x="3320" y="2062"/>
                    <a:pt x="1766" y="3950"/>
                    <a:pt x="212" y="5841"/>
                  </a:cubicBezTo>
                  <a:cubicBezTo>
                    <a:pt x="1770" y="3950"/>
                    <a:pt x="3320" y="2062"/>
                    <a:pt x="4877" y="175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81E8414-0F82-96B8-ABC7-C6CEB140989D}"/>
                </a:ext>
              </a:extLst>
            </p:cNvPr>
            <p:cNvSpPr/>
            <p:nvPr/>
          </p:nvSpPr>
          <p:spPr>
            <a:xfrm flipV="1">
              <a:off x="11710719" y="458744"/>
              <a:ext cx="5526" cy="5759"/>
            </a:xfrm>
            <a:custGeom>
              <a:avLst/>
              <a:gdLst>
                <a:gd name="connsiteX0" fmla="*/ 5737 w 5526"/>
                <a:gd name="connsiteY0" fmla="*/ 171 h 5759"/>
                <a:gd name="connsiteX1" fmla="*/ 210 w 5526"/>
                <a:gd name="connsiteY1" fmla="*/ 5931 h 5759"/>
                <a:gd name="connsiteX2" fmla="*/ 5737 w 5526"/>
                <a:gd name="connsiteY2" fmla="*/ 171 h 5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6" h="5759">
                  <a:moveTo>
                    <a:pt x="5737" y="171"/>
                  </a:moveTo>
                  <a:cubicBezTo>
                    <a:pt x="3896" y="2091"/>
                    <a:pt x="2055" y="4011"/>
                    <a:pt x="210" y="5931"/>
                  </a:cubicBezTo>
                  <a:cubicBezTo>
                    <a:pt x="2055" y="4011"/>
                    <a:pt x="3892" y="2091"/>
                    <a:pt x="5737" y="17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8407F4BF-968E-7657-2ACC-7573DDE0AE74}"/>
                </a:ext>
              </a:extLst>
            </p:cNvPr>
            <p:cNvSpPr/>
            <p:nvPr/>
          </p:nvSpPr>
          <p:spPr>
            <a:xfrm flipV="1">
              <a:off x="11442456" y="527896"/>
              <a:ext cx="5167" cy="5849"/>
            </a:xfrm>
            <a:custGeom>
              <a:avLst/>
              <a:gdLst>
                <a:gd name="connsiteX0" fmla="*/ 109 w 5167"/>
                <a:gd name="connsiteY0" fmla="*/ 6048 h 5849"/>
                <a:gd name="connsiteX1" fmla="*/ 5277 w 5167"/>
                <a:gd name="connsiteY1" fmla="*/ 198 h 5849"/>
                <a:gd name="connsiteX2" fmla="*/ 109 w 5167"/>
                <a:gd name="connsiteY2" fmla="*/ 6048 h 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67" h="5849">
                  <a:moveTo>
                    <a:pt x="109" y="6048"/>
                  </a:moveTo>
                  <a:cubicBezTo>
                    <a:pt x="1831" y="4099"/>
                    <a:pt x="3554" y="2150"/>
                    <a:pt x="5277" y="198"/>
                  </a:cubicBezTo>
                  <a:cubicBezTo>
                    <a:pt x="3554" y="2147"/>
                    <a:pt x="1831" y="4099"/>
                    <a:pt x="109" y="6048"/>
                  </a:cubicBezTo>
                </a:path>
              </a:pathLst>
            </a:custGeom>
            <a:solidFill>
              <a:srgbClr val="DDDA4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62002AC2-A1C9-6C58-F324-92303A7F859E}"/>
                </a:ext>
              </a:extLst>
            </p:cNvPr>
            <p:cNvSpPr/>
            <p:nvPr/>
          </p:nvSpPr>
          <p:spPr>
            <a:xfrm flipV="1">
              <a:off x="11652038" y="458626"/>
              <a:ext cx="5472" cy="5458"/>
            </a:xfrm>
            <a:custGeom>
              <a:avLst/>
              <a:gdLst>
                <a:gd name="connsiteX0" fmla="*/ 5661 w 5472"/>
                <a:gd name="connsiteY0" fmla="*/ 5631 h 5458"/>
                <a:gd name="connsiteX1" fmla="*/ 188 w 5472"/>
                <a:gd name="connsiteY1" fmla="*/ 172 h 5458"/>
                <a:gd name="connsiteX2" fmla="*/ 5661 w 5472"/>
                <a:gd name="connsiteY2" fmla="*/ 5631 h 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72" h="5458">
                  <a:moveTo>
                    <a:pt x="5661" y="5631"/>
                  </a:moveTo>
                  <a:cubicBezTo>
                    <a:pt x="3838" y="3811"/>
                    <a:pt x="2011" y="1988"/>
                    <a:pt x="188" y="172"/>
                  </a:cubicBezTo>
                  <a:cubicBezTo>
                    <a:pt x="2011" y="1988"/>
                    <a:pt x="3838" y="3811"/>
                    <a:pt x="5661" y="5631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908ACF9C-32C9-AD2A-2A61-C17CDBA2DA4B}"/>
                </a:ext>
              </a:extLst>
            </p:cNvPr>
            <p:cNvSpPr/>
            <p:nvPr/>
          </p:nvSpPr>
          <p:spPr>
            <a:xfrm flipV="1">
              <a:off x="11646799" y="464002"/>
              <a:ext cx="5325" cy="5964"/>
            </a:xfrm>
            <a:custGeom>
              <a:avLst/>
              <a:gdLst>
                <a:gd name="connsiteX0" fmla="*/ 5512 w 5325"/>
                <a:gd name="connsiteY0" fmla="*/ 6139 h 5964"/>
                <a:gd name="connsiteX1" fmla="*/ 186 w 5325"/>
                <a:gd name="connsiteY1" fmla="*/ 174 h 5964"/>
                <a:gd name="connsiteX2" fmla="*/ 5512 w 5325"/>
                <a:gd name="connsiteY2" fmla="*/ 6139 h 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5" h="5964">
                  <a:moveTo>
                    <a:pt x="5512" y="6139"/>
                  </a:moveTo>
                  <a:cubicBezTo>
                    <a:pt x="3735" y="4151"/>
                    <a:pt x="1959" y="2163"/>
                    <a:pt x="186" y="174"/>
                  </a:cubicBezTo>
                  <a:cubicBezTo>
                    <a:pt x="1963" y="2159"/>
                    <a:pt x="3735" y="4151"/>
                    <a:pt x="5512" y="6139"/>
                  </a:cubicBezTo>
                </a:path>
              </a:pathLst>
            </a:custGeom>
            <a:solidFill>
              <a:srgbClr val="EDE652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2B8F7707-8C96-47E9-5ECD-9AEFAC0F2215}"/>
                </a:ext>
              </a:extLst>
            </p:cNvPr>
            <p:cNvSpPr/>
            <p:nvPr/>
          </p:nvSpPr>
          <p:spPr>
            <a:xfrm flipV="1">
              <a:off x="12072654" y="499391"/>
              <a:ext cx="9356" cy="7443"/>
            </a:xfrm>
            <a:custGeom>
              <a:avLst/>
              <a:gdLst>
                <a:gd name="connsiteX0" fmla="*/ 343 w 9356"/>
                <a:gd name="connsiteY0" fmla="*/ 3524 h 7443"/>
                <a:gd name="connsiteX1" fmla="*/ 8400 w 9356"/>
                <a:gd name="connsiteY1" fmla="*/ 7630 h 7443"/>
                <a:gd name="connsiteX2" fmla="*/ 9688 w 9356"/>
                <a:gd name="connsiteY2" fmla="*/ 4163 h 7443"/>
                <a:gd name="connsiteX3" fmla="*/ 1789 w 9356"/>
                <a:gd name="connsiteY3" fmla="*/ 187 h 7443"/>
                <a:gd name="connsiteX4" fmla="*/ 343 w 9356"/>
                <a:gd name="connsiteY4" fmla="*/ 3524 h 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" h="7443">
                  <a:moveTo>
                    <a:pt x="343" y="3524"/>
                  </a:moveTo>
                  <a:cubicBezTo>
                    <a:pt x="2974" y="4863"/>
                    <a:pt x="5608" y="6205"/>
                    <a:pt x="8400" y="7630"/>
                  </a:cubicBezTo>
                  <a:cubicBezTo>
                    <a:pt x="9139" y="5663"/>
                    <a:pt x="9796" y="4217"/>
                    <a:pt x="9688" y="4163"/>
                  </a:cubicBezTo>
                  <a:cubicBezTo>
                    <a:pt x="7104" y="2746"/>
                    <a:pt x="4441" y="1482"/>
                    <a:pt x="1789" y="187"/>
                  </a:cubicBezTo>
                  <a:cubicBezTo>
                    <a:pt x="1308" y="1303"/>
                    <a:pt x="828" y="2412"/>
                    <a:pt x="343" y="3524"/>
                  </a:cubicBezTo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EAD36E84-6B47-7B34-F584-98060BB41F45}"/>
                </a:ext>
              </a:extLst>
            </p:cNvPr>
            <p:cNvSpPr/>
            <p:nvPr/>
          </p:nvSpPr>
          <p:spPr>
            <a:xfrm flipV="1">
              <a:off x="12078418" y="485312"/>
              <a:ext cx="4216" cy="4213"/>
            </a:xfrm>
            <a:custGeom>
              <a:avLst/>
              <a:gdLst>
                <a:gd name="connsiteX0" fmla="*/ 4563 w 4216"/>
                <a:gd name="connsiteY0" fmla="*/ 4226 h 4213"/>
                <a:gd name="connsiteX1" fmla="*/ 1940 w 4216"/>
                <a:gd name="connsiteY1" fmla="*/ 182 h 4213"/>
                <a:gd name="connsiteX2" fmla="*/ 346 w 4216"/>
                <a:gd name="connsiteY2" fmla="*/ 1771 h 4213"/>
                <a:gd name="connsiteX3" fmla="*/ 4391 w 4216"/>
                <a:gd name="connsiteY3" fmla="*/ 4395 h 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6" h="4213">
                  <a:moveTo>
                    <a:pt x="4563" y="4226"/>
                  </a:moveTo>
                  <a:cubicBezTo>
                    <a:pt x="3687" y="2877"/>
                    <a:pt x="2815" y="1527"/>
                    <a:pt x="1940" y="182"/>
                  </a:cubicBezTo>
                  <a:lnTo>
                    <a:pt x="346" y="1771"/>
                  </a:lnTo>
                  <a:cubicBezTo>
                    <a:pt x="1696" y="2647"/>
                    <a:pt x="3045" y="3523"/>
                    <a:pt x="4391" y="4395"/>
                  </a:cubicBezTo>
                  <a:close/>
                </a:path>
              </a:pathLst>
            </a:custGeom>
            <a:solidFill>
              <a:srgbClr val="FEFDF8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A54D93FB-FF93-A060-D2E1-DEB216131E4E}"/>
                </a:ext>
              </a:extLst>
            </p:cNvPr>
            <p:cNvSpPr/>
            <p:nvPr/>
          </p:nvSpPr>
          <p:spPr>
            <a:xfrm flipV="1">
              <a:off x="11700519" y="765737"/>
              <a:ext cx="54197" cy="21392"/>
            </a:xfrm>
            <a:custGeom>
              <a:avLst/>
              <a:gdLst>
                <a:gd name="connsiteX0" fmla="*/ 207 w 54197"/>
                <a:gd name="connsiteY0" fmla="*/ 285 h 21392"/>
                <a:gd name="connsiteX1" fmla="*/ 23207 w 54197"/>
                <a:gd name="connsiteY1" fmla="*/ 14895 h 21392"/>
                <a:gd name="connsiteX2" fmla="*/ 54405 w 54197"/>
                <a:gd name="connsiteY2" fmla="*/ 21678 h 21392"/>
                <a:gd name="connsiteX3" fmla="*/ 46592 w 54197"/>
                <a:gd name="connsiteY3" fmla="*/ 13765 h 21392"/>
                <a:gd name="connsiteX4" fmla="*/ 207 w 54197"/>
                <a:gd name="connsiteY4" fmla="*/ 285 h 2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97" h="21392">
                  <a:moveTo>
                    <a:pt x="207" y="285"/>
                  </a:moveTo>
                  <a:cubicBezTo>
                    <a:pt x="7826" y="5285"/>
                    <a:pt x="14892" y="11730"/>
                    <a:pt x="23207" y="14895"/>
                  </a:cubicBezTo>
                  <a:cubicBezTo>
                    <a:pt x="33041" y="18639"/>
                    <a:pt x="43954" y="19543"/>
                    <a:pt x="54405" y="21678"/>
                  </a:cubicBezTo>
                  <a:cubicBezTo>
                    <a:pt x="51828" y="18954"/>
                    <a:pt x="49721" y="14777"/>
                    <a:pt x="46592" y="13765"/>
                  </a:cubicBezTo>
                  <a:cubicBezTo>
                    <a:pt x="31279" y="8809"/>
                    <a:pt x="15693" y="4696"/>
                    <a:pt x="207" y="285"/>
                  </a:cubicBezTo>
                </a:path>
              </a:pathLst>
            </a:custGeom>
            <a:solidFill>
              <a:srgbClr val="EEE547"/>
            </a:solidFill>
            <a:ln w="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8797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8D7F38-DDA7-4F41-9C45-DC88D48798C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kumimoji="1" lang="ja-JP" altLang="en-US" sz="14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C61DF57-2015-01F4-2240-5C73D8F531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6788" y="1155390"/>
            <a:ext cx="4178424" cy="36061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5E6024-EBD6-0747-4577-57867F56AFD7}"/>
              </a:ext>
            </a:extLst>
          </p:cNvPr>
          <p:cNvSpPr txBox="1"/>
          <p:nvPr userDrawn="1"/>
        </p:nvSpPr>
        <p:spPr>
          <a:xfrm>
            <a:off x="3144915" y="4576910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4000" b="1" dirty="0"/>
              <a:t>IAQVEC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56237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66800" y="304496"/>
            <a:ext cx="7772400" cy="522000"/>
          </a:xfrm>
          <a:prstGeom prst="rect">
            <a:avLst/>
          </a:prstGeom>
        </p:spPr>
        <p:txBody>
          <a:bodyPr vert="horz" lIns="0" tIns="72000" rIns="91440" bIns="45720" rtlCol="0" anchor="ctr">
            <a:no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66763" y="1233488"/>
            <a:ext cx="10658475" cy="489585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632000" y="6465600"/>
            <a:ext cx="4114800" cy="1931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ct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1110" y="6423570"/>
            <a:ext cx="525780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EE8C28A-3454-4300-BEF5-1F384494EB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BD5A517-CD92-5549-B362-9A124FEF1206}"/>
              </a:ext>
            </a:extLst>
          </p:cNvPr>
          <p:cNvCxnSpPr/>
          <p:nvPr userDrawn="1"/>
        </p:nvCxnSpPr>
        <p:spPr>
          <a:xfrm>
            <a:off x="444000" y="901521"/>
            <a:ext cx="1130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62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63" r:id="rId5"/>
    <p:sldLayoutId id="2147483664" r:id="rId6"/>
    <p:sldLayoutId id="2147483656" r:id="rId7"/>
    <p:sldLayoutId id="2147483657" r:id="rId8"/>
    <p:sldLayoutId id="2147483662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700"/>
        </a:spcBef>
        <a:buSzPct val="80000"/>
        <a:buFont typeface="Wingdings" panose="05000000000000000000" pitchFamily="2" charset="2"/>
        <a:buChar char="l"/>
        <a:defRPr kumimoji="1"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20000"/>
        </a:lnSpc>
        <a:spcBef>
          <a:spcPts val="7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77" userDrawn="1">
          <p15:clr>
            <a:srgbClr val="F26B43"/>
          </p15:clr>
        </p15:guide>
        <p15:guide id="2" pos="483" userDrawn="1">
          <p15:clr>
            <a:srgbClr val="F26B43"/>
          </p15:clr>
        </p15:guide>
        <p15:guide id="3" orient="horz" pos="3861" userDrawn="1">
          <p15:clr>
            <a:srgbClr val="F26B43"/>
          </p15:clr>
        </p15:guide>
        <p15:guide id="4" pos="71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dirty="0"/>
              <a:t>Sample Presentation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 dirty="0"/>
              <a:t>Author¹, Author²</a:t>
            </a:r>
          </a:p>
          <a:p>
            <a:r>
              <a:rPr lang="en-US" altLang="ja-JP" dirty="0"/>
              <a:t>¹Affiliation</a:t>
            </a:r>
          </a:p>
          <a:p>
            <a:r>
              <a:rPr lang="en-US" altLang="ja-JP" dirty="0"/>
              <a:t>²Affiliation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3386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1C65-B803-F53B-0FF5-9255B718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Title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FA818-8C3A-F62D-3073-7D277B7AF3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C9F71-47B7-737A-7BC5-DD1D53392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C28A-3454-4300-BEF5-1F384494EB6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C7B8A3F1-844A-7854-CC67-B360A5F633F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pharetra at,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Donec pulvinar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lacinia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maximus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tempus magna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ligula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</a:t>
            </a:r>
            <a:endParaRPr lang="en-US" dirty="0"/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Vestibulum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at lorem </a:t>
            </a:r>
            <a:r>
              <a:rPr lang="en-US" dirty="0" err="1"/>
              <a:t>tempor</a:t>
            </a:r>
            <a:r>
              <a:rPr lang="en-US" dirty="0"/>
              <a:t> porta </a:t>
            </a:r>
            <a:r>
              <a:rPr lang="en-US" dirty="0" err="1"/>
              <a:t>nec</a:t>
            </a:r>
            <a:r>
              <a:rPr lang="en-US" dirty="0"/>
              <a:t> vel </a:t>
            </a:r>
            <a:r>
              <a:rPr lang="en-US" dirty="0" err="1"/>
              <a:t>turpis</a:t>
            </a:r>
            <a:r>
              <a:rPr lang="en-US" dirty="0"/>
              <a:t>.</a:t>
            </a:r>
          </a:p>
          <a:p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,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at, </a:t>
            </a:r>
            <a:r>
              <a:rPr lang="en-US" dirty="0" err="1"/>
              <a:t>scelerisque</a:t>
            </a:r>
            <a:r>
              <a:rPr lang="en-US" dirty="0"/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273194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1C65-B803-F53B-0FF5-9255B718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Title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FA818-8C3A-F62D-3073-7D277B7AF3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C9F71-47B7-737A-7BC5-DD1D53392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C28A-3454-4300-BEF5-1F384494EB6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B96EB45-4157-1391-8BEF-49932A73D6D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1563" y="2090738"/>
            <a:ext cx="3686175" cy="318135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6A4783-996E-D710-519A-E3B24DA23189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Vestibulum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at lorem </a:t>
            </a:r>
            <a:r>
              <a:rPr lang="en-US" dirty="0" err="1"/>
              <a:t>tempor</a:t>
            </a:r>
            <a:r>
              <a:rPr lang="en-US" dirty="0"/>
              <a:t> porta </a:t>
            </a:r>
            <a:r>
              <a:rPr lang="en-US" dirty="0" err="1"/>
              <a:t>nec</a:t>
            </a:r>
            <a:r>
              <a:rPr lang="en-US" dirty="0"/>
              <a:t> vel </a:t>
            </a:r>
            <a:r>
              <a:rPr lang="en-US" dirty="0" err="1"/>
              <a:t>turpis</a:t>
            </a:r>
            <a:r>
              <a:rPr lang="en-US" dirty="0"/>
              <a:t>.</a:t>
            </a:r>
          </a:p>
          <a:p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,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at, </a:t>
            </a:r>
            <a:r>
              <a:rPr lang="en-US" dirty="0" err="1"/>
              <a:t>scelerisque</a:t>
            </a:r>
            <a:r>
              <a:rPr lang="en-US" dirty="0"/>
              <a:t> sem.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4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EDDE-95A2-518E-72B8-0E8A6A656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Section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9EA58-73B9-B317-B753-FE73BCE925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altLang="ja-JP"/>
              <a:t>IAQVEC 2023 Sample Presentation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872D7-E2AC-BAF7-E570-1233C38251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C28A-3454-4300-BEF5-1F384494EB60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607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980274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生研フォーマット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00B0F0"/>
      </a:accent1>
      <a:accent2>
        <a:srgbClr val="3054DB"/>
      </a:accent2>
      <a:accent3>
        <a:srgbClr val="C00000"/>
      </a:accent3>
      <a:accent4>
        <a:srgbClr val="E3C84C"/>
      </a:accent4>
      <a:accent5>
        <a:srgbClr val="548234"/>
      </a:accent5>
      <a:accent6>
        <a:srgbClr val="4C5B60"/>
      </a:accent6>
      <a:hlink>
        <a:srgbClr val="00B0F0"/>
      </a:hlink>
      <a:folHlink>
        <a:srgbClr val="00B0F0"/>
      </a:folHlink>
    </a:clrScheme>
    <a:fontScheme name="Custom 3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</TotalTime>
  <Words>135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Hiragino Kaku Gothic Pro W3</vt:lpstr>
      <vt:lpstr>メイリオ</vt:lpstr>
      <vt:lpstr>游ゴシック</vt:lpstr>
      <vt:lpstr>Arial</vt:lpstr>
      <vt:lpstr>Open Sans</vt:lpstr>
      <vt:lpstr>Wingdings</vt:lpstr>
      <vt:lpstr>Master</vt:lpstr>
      <vt:lpstr>PowerPoint Presentation</vt:lpstr>
      <vt:lpstr>Title</vt:lpstr>
      <vt:lpstr>Title</vt:lpstr>
      <vt:lpstr>Section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東大生研広報室</dc:creator>
  <cp:lastModifiedBy>髙橋　健</cp:lastModifiedBy>
  <cp:revision>40</cp:revision>
  <dcterms:created xsi:type="dcterms:W3CDTF">2021-04-02T05:13:31Z</dcterms:created>
  <dcterms:modified xsi:type="dcterms:W3CDTF">2023-04-21T04:59:31Z</dcterms:modified>
</cp:coreProperties>
</file>